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62" r:id="rId5"/>
    <p:sldId id="264" r:id="rId6"/>
    <p:sldId id="266" r:id="rId7"/>
    <p:sldId id="256" r:id="rId8"/>
    <p:sldId id="260" r:id="rId9"/>
    <p:sldId id="261" r:id="rId10"/>
    <p:sldId id="279" r:id="rId11"/>
    <p:sldId id="280" r:id="rId12"/>
    <p:sldId id="267" r:id="rId13"/>
    <p:sldId id="281" r:id="rId14"/>
    <p:sldId id="270" r:id="rId15"/>
    <p:sldId id="269" r:id="rId16"/>
    <p:sldId id="275" r:id="rId17"/>
    <p:sldId id="276" r:id="rId18"/>
    <p:sldId id="282" r:id="rId19"/>
    <p:sldId id="271" r:id="rId20"/>
    <p:sldId id="272" r:id="rId21"/>
    <p:sldId id="285" r:id="rId22"/>
    <p:sldId id="277" r:id="rId23"/>
    <p:sldId id="278" r:id="rId24"/>
    <p:sldId id="284" r:id="rId25"/>
    <p:sldId id="283" r:id="rId26"/>
    <p:sldId id="268" r:id="rId27"/>
    <p:sldId id="273" r:id="rId28"/>
    <p:sldId id="27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2AE97D-DF58-4FA0-B6D0-38DB010D6586}" v="46" dt="2024-03-27T23:52:44.2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LoPiccolo" userId="d7f8b88ce68c86bb" providerId="LiveId" clId="{602AE97D-DF58-4FA0-B6D0-38DB010D6586}"/>
    <pc:docChg chg="undo custSel addSld delSld modSld sldOrd">
      <pc:chgData name="Chris LoPiccolo" userId="d7f8b88ce68c86bb" providerId="LiveId" clId="{602AE97D-DF58-4FA0-B6D0-38DB010D6586}" dt="2024-03-27T23:52:57.424" v="2781" actId="478"/>
      <pc:docMkLst>
        <pc:docMk/>
      </pc:docMkLst>
      <pc:sldChg chg="modSp mod ord">
        <pc:chgData name="Chris LoPiccolo" userId="d7f8b88ce68c86bb" providerId="LiveId" clId="{602AE97D-DF58-4FA0-B6D0-38DB010D6586}" dt="2024-03-27T02:03:54.363" v="2636" actId="20577"/>
        <pc:sldMkLst>
          <pc:docMk/>
          <pc:sldMk cId="3745223026" sldId="256"/>
        </pc:sldMkLst>
        <pc:spChg chg="mod">
          <ac:chgData name="Chris LoPiccolo" userId="d7f8b88ce68c86bb" providerId="LiveId" clId="{602AE97D-DF58-4FA0-B6D0-38DB010D6586}" dt="2024-03-10T20:34:14.928" v="236" actId="20577"/>
          <ac:spMkLst>
            <pc:docMk/>
            <pc:sldMk cId="3745223026" sldId="256"/>
            <ac:spMk id="18" creationId="{DE15AA71-7824-48B6-E989-08D2BBC0B54E}"/>
          </ac:spMkLst>
        </pc:spChg>
        <pc:spChg chg="mod">
          <ac:chgData name="Chris LoPiccolo" userId="d7f8b88ce68c86bb" providerId="LiveId" clId="{602AE97D-DF58-4FA0-B6D0-38DB010D6586}" dt="2024-03-27T01:10:18.361" v="886" actId="20577"/>
          <ac:spMkLst>
            <pc:docMk/>
            <pc:sldMk cId="3745223026" sldId="256"/>
            <ac:spMk id="19" creationId="{E0F68A57-2FE7-61BB-D159-26251D619D5A}"/>
          </ac:spMkLst>
        </pc:spChg>
        <pc:spChg chg="mod">
          <ac:chgData name="Chris LoPiccolo" userId="d7f8b88ce68c86bb" providerId="LiveId" clId="{602AE97D-DF58-4FA0-B6D0-38DB010D6586}" dt="2024-03-27T02:01:59.201" v="2578" actId="20577"/>
          <ac:spMkLst>
            <pc:docMk/>
            <pc:sldMk cId="3745223026" sldId="256"/>
            <ac:spMk id="20" creationId="{F4A29894-B3AA-362F-9B94-0CFA439DBEA8}"/>
          </ac:spMkLst>
        </pc:spChg>
        <pc:spChg chg="mod">
          <ac:chgData name="Chris LoPiccolo" userId="d7f8b88ce68c86bb" providerId="LiveId" clId="{602AE97D-DF58-4FA0-B6D0-38DB010D6586}" dt="2024-03-27T02:03:54.363" v="2636" actId="20577"/>
          <ac:spMkLst>
            <pc:docMk/>
            <pc:sldMk cId="3745223026" sldId="256"/>
            <ac:spMk id="21" creationId="{E6E5B754-2D85-2D24-BB7D-5C49945EE46B}"/>
          </ac:spMkLst>
        </pc:spChg>
      </pc:sldChg>
      <pc:sldChg chg="modSp mod">
        <pc:chgData name="Chris LoPiccolo" userId="d7f8b88ce68c86bb" providerId="LiveId" clId="{602AE97D-DF58-4FA0-B6D0-38DB010D6586}" dt="2024-03-27T01:09:23.032" v="878" actId="20577"/>
        <pc:sldMkLst>
          <pc:docMk/>
          <pc:sldMk cId="2731516120" sldId="257"/>
        </pc:sldMkLst>
        <pc:spChg chg="mod">
          <ac:chgData name="Chris LoPiccolo" userId="d7f8b88ce68c86bb" providerId="LiveId" clId="{602AE97D-DF58-4FA0-B6D0-38DB010D6586}" dt="2024-03-27T01:09:10.819" v="862" actId="20577"/>
          <ac:spMkLst>
            <pc:docMk/>
            <pc:sldMk cId="2731516120" sldId="257"/>
            <ac:spMk id="2" creationId="{14592965-3BDC-65F1-2B5F-80AC389E4614}"/>
          </ac:spMkLst>
        </pc:spChg>
        <pc:spChg chg="mod">
          <ac:chgData name="Chris LoPiccolo" userId="d7f8b88ce68c86bb" providerId="LiveId" clId="{602AE97D-DF58-4FA0-B6D0-38DB010D6586}" dt="2024-03-27T01:08:41.562" v="848" actId="20577"/>
          <ac:spMkLst>
            <pc:docMk/>
            <pc:sldMk cId="2731516120" sldId="257"/>
            <ac:spMk id="3" creationId="{88265A84-E505-FDA5-95AC-2BFBA56F3DAE}"/>
          </ac:spMkLst>
        </pc:spChg>
        <pc:spChg chg="mod">
          <ac:chgData name="Chris LoPiccolo" userId="d7f8b88ce68c86bb" providerId="LiveId" clId="{602AE97D-DF58-4FA0-B6D0-38DB010D6586}" dt="2024-03-27T01:09:23.032" v="878" actId="20577"/>
          <ac:spMkLst>
            <pc:docMk/>
            <pc:sldMk cId="2731516120" sldId="257"/>
            <ac:spMk id="4" creationId="{8A143E22-C564-3D14-DE26-23E524F7A457}"/>
          </ac:spMkLst>
        </pc:spChg>
        <pc:spChg chg="mod">
          <ac:chgData name="Chris LoPiccolo" userId="d7f8b88ce68c86bb" providerId="LiveId" clId="{602AE97D-DF58-4FA0-B6D0-38DB010D6586}" dt="2024-03-10T21:25:07.414" v="419" actId="20577"/>
          <ac:spMkLst>
            <pc:docMk/>
            <pc:sldMk cId="2731516120" sldId="257"/>
            <ac:spMk id="18" creationId="{DE15AA71-7824-48B6-E989-08D2BBC0B54E}"/>
          </ac:spMkLst>
        </pc:spChg>
      </pc:sldChg>
      <pc:sldChg chg="modSp mod">
        <pc:chgData name="Chris LoPiccolo" userId="d7f8b88ce68c86bb" providerId="LiveId" clId="{602AE97D-DF58-4FA0-B6D0-38DB010D6586}" dt="2024-03-27T01:09:41.193" v="881" actId="20577"/>
        <pc:sldMkLst>
          <pc:docMk/>
          <pc:sldMk cId="1120139781" sldId="258"/>
        </pc:sldMkLst>
        <pc:spChg chg="mod">
          <ac:chgData name="Chris LoPiccolo" userId="d7f8b88ce68c86bb" providerId="LiveId" clId="{602AE97D-DF58-4FA0-B6D0-38DB010D6586}" dt="2024-03-27T01:09:38.242" v="880" actId="20577"/>
          <ac:spMkLst>
            <pc:docMk/>
            <pc:sldMk cId="1120139781" sldId="258"/>
            <ac:spMk id="2" creationId="{1C32B755-128B-76C0-FBEB-7101E30A7B01}"/>
          </ac:spMkLst>
        </pc:spChg>
        <pc:spChg chg="mod">
          <ac:chgData name="Chris LoPiccolo" userId="d7f8b88ce68c86bb" providerId="LiveId" clId="{602AE97D-DF58-4FA0-B6D0-38DB010D6586}" dt="2024-03-27T01:09:35.330" v="879" actId="20577"/>
          <ac:spMkLst>
            <pc:docMk/>
            <pc:sldMk cId="1120139781" sldId="258"/>
            <ac:spMk id="3" creationId="{B577C754-F583-70BA-F272-639EB9231847}"/>
          </ac:spMkLst>
        </pc:spChg>
        <pc:spChg chg="mod">
          <ac:chgData name="Chris LoPiccolo" userId="d7f8b88ce68c86bb" providerId="LiveId" clId="{602AE97D-DF58-4FA0-B6D0-38DB010D6586}" dt="2024-03-27T01:09:41.193" v="881" actId="20577"/>
          <ac:spMkLst>
            <pc:docMk/>
            <pc:sldMk cId="1120139781" sldId="258"/>
            <ac:spMk id="4" creationId="{768143D0-D5F2-9BD0-14D6-DCE92BCB2C23}"/>
          </ac:spMkLst>
        </pc:spChg>
        <pc:spChg chg="mod">
          <ac:chgData name="Chris LoPiccolo" userId="d7f8b88ce68c86bb" providerId="LiveId" clId="{602AE97D-DF58-4FA0-B6D0-38DB010D6586}" dt="2024-03-10T21:39:29.805" v="604" actId="20577"/>
          <ac:spMkLst>
            <pc:docMk/>
            <pc:sldMk cId="1120139781" sldId="258"/>
            <ac:spMk id="18" creationId="{DE15AA71-7824-48B6-E989-08D2BBC0B54E}"/>
          </ac:spMkLst>
        </pc:spChg>
      </pc:sldChg>
      <pc:sldChg chg="modSp mod ord">
        <pc:chgData name="Chris LoPiccolo" userId="d7f8b88ce68c86bb" providerId="LiveId" clId="{602AE97D-DF58-4FA0-B6D0-38DB010D6586}" dt="2024-03-27T02:01:42.457" v="2576" actId="20577"/>
        <pc:sldMkLst>
          <pc:docMk/>
          <pc:sldMk cId="982344568" sldId="259"/>
        </pc:sldMkLst>
        <pc:spChg chg="mod">
          <ac:chgData name="Chris LoPiccolo" userId="d7f8b88ce68c86bb" providerId="LiveId" clId="{602AE97D-DF58-4FA0-B6D0-38DB010D6586}" dt="2024-03-27T02:01:42.457" v="2576" actId="20577"/>
          <ac:spMkLst>
            <pc:docMk/>
            <pc:sldMk cId="982344568" sldId="259"/>
            <ac:spMk id="2" creationId="{818F1666-C7BF-7C3A-24B7-C30D0045C948}"/>
          </ac:spMkLst>
        </pc:spChg>
        <pc:spChg chg="mod">
          <ac:chgData name="Chris LoPiccolo" userId="d7f8b88ce68c86bb" providerId="LiveId" clId="{602AE97D-DF58-4FA0-B6D0-38DB010D6586}" dt="2024-03-27T01:08:55.968" v="861" actId="20577"/>
          <ac:spMkLst>
            <pc:docMk/>
            <pc:sldMk cId="982344568" sldId="259"/>
            <ac:spMk id="3" creationId="{0946328B-C9A0-0D0B-EC23-4BB298D8D17D}"/>
          </ac:spMkLst>
        </pc:spChg>
        <pc:spChg chg="mod">
          <ac:chgData name="Chris LoPiccolo" userId="d7f8b88ce68c86bb" providerId="LiveId" clId="{602AE97D-DF58-4FA0-B6D0-38DB010D6586}" dt="2024-03-10T20:33:56.068" v="189" actId="20577"/>
          <ac:spMkLst>
            <pc:docMk/>
            <pc:sldMk cId="982344568" sldId="259"/>
            <ac:spMk id="18" creationId="{DE15AA71-7824-48B6-E989-08D2BBC0B54E}"/>
          </ac:spMkLst>
        </pc:spChg>
        <pc:spChg chg="mod">
          <ac:chgData name="Chris LoPiccolo" userId="d7f8b88ce68c86bb" providerId="LiveId" clId="{602AE97D-DF58-4FA0-B6D0-38DB010D6586}" dt="2024-03-27T01:07:51.384" v="819" actId="6549"/>
          <ac:spMkLst>
            <pc:docMk/>
            <pc:sldMk cId="982344568" sldId="259"/>
            <ac:spMk id="22" creationId="{0995C558-8C98-8D77-9340-334183E9735A}"/>
          </ac:spMkLst>
        </pc:spChg>
      </pc:sldChg>
      <pc:sldChg chg="modSp mod">
        <pc:chgData name="Chris LoPiccolo" userId="d7f8b88ce68c86bb" providerId="LiveId" clId="{602AE97D-DF58-4FA0-B6D0-38DB010D6586}" dt="2024-03-27T01:11:21.129" v="938" actId="20577"/>
        <pc:sldMkLst>
          <pc:docMk/>
          <pc:sldMk cId="3330123207" sldId="260"/>
        </pc:sldMkLst>
        <pc:spChg chg="mod">
          <ac:chgData name="Chris LoPiccolo" userId="d7f8b88ce68c86bb" providerId="LiveId" clId="{602AE97D-DF58-4FA0-B6D0-38DB010D6586}" dt="2024-03-27T01:11:21.129" v="938" actId="20577"/>
          <ac:spMkLst>
            <pc:docMk/>
            <pc:sldMk cId="3330123207" sldId="260"/>
            <ac:spMk id="2" creationId="{2F330DC0-5520-C34A-863B-A0FB7F6E4317}"/>
          </ac:spMkLst>
        </pc:spChg>
        <pc:spChg chg="mod">
          <ac:chgData name="Chris LoPiccolo" userId="d7f8b88ce68c86bb" providerId="LiveId" clId="{602AE97D-DF58-4FA0-B6D0-38DB010D6586}" dt="2024-03-27T01:10:27.269" v="887" actId="6549"/>
          <ac:spMkLst>
            <pc:docMk/>
            <pc:sldMk cId="3330123207" sldId="260"/>
            <ac:spMk id="3" creationId="{7AB9BFC5-800D-F70B-EAEB-90A7C3B27F35}"/>
          </ac:spMkLst>
        </pc:spChg>
        <pc:spChg chg="mod">
          <ac:chgData name="Chris LoPiccolo" userId="d7f8b88ce68c86bb" providerId="LiveId" clId="{602AE97D-DF58-4FA0-B6D0-38DB010D6586}" dt="2024-03-27T01:10:57.387" v="891" actId="20577"/>
          <ac:spMkLst>
            <pc:docMk/>
            <pc:sldMk cId="3330123207" sldId="260"/>
            <ac:spMk id="4" creationId="{4E98153E-EF9B-C8DB-97A1-6DF61F66C49D}"/>
          </ac:spMkLst>
        </pc:spChg>
      </pc:sldChg>
      <pc:sldChg chg="delSp modSp mod">
        <pc:chgData name="Chris LoPiccolo" userId="d7f8b88ce68c86bb" providerId="LiveId" clId="{602AE97D-DF58-4FA0-B6D0-38DB010D6586}" dt="2024-03-27T02:09:35.848" v="2637" actId="478"/>
        <pc:sldMkLst>
          <pc:docMk/>
          <pc:sldMk cId="2459730262" sldId="261"/>
        </pc:sldMkLst>
        <pc:spChg chg="del mod">
          <ac:chgData name="Chris LoPiccolo" userId="d7f8b88ce68c86bb" providerId="LiveId" clId="{602AE97D-DF58-4FA0-B6D0-38DB010D6586}" dt="2024-03-27T02:09:35.848" v="2637" actId="478"/>
          <ac:spMkLst>
            <pc:docMk/>
            <pc:sldMk cId="2459730262" sldId="261"/>
            <ac:spMk id="2" creationId="{B16D4EAF-6B06-1D3F-E3E3-65DE6E10AA9A}"/>
          </ac:spMkLst>
        </pc:spChg>
        <pc:spChg chg="del mod">
          <ac:chgData name="Chris LoPiccolo" userId="d7f8b88ce68c86bb" providerId="LiveId" clId="{602AE97D-DF58-4FA0-B6D0-38DB010D6586}" dt="2024-03-27T02:09:35.848" v="2637" actId="478"/>
          <ac:spMkLst>
            <pc:docMk/>
            <pc:sldMk cId="2459730262" sldId="261"/>
            <ac:spMk id="3" creationId="{26205EB0-F6FA-881C-3AB5-E7D3C93E8A5B}"/>
          </ac:spMkLst>
        </pc:spChg>
        <pc:spChg chg="del mod">
          <ac:chgData name="Chris LoPiccolo" userId="d7f8b88ce68c86bb" providerId="LiveId" clId="{602AE97D-DF58-4FA0-B6D0-38DB010D6586}" dt="2024-03-27T02:09:35.848" v="2637" actId="478"/>
          <ac:spMkLst>
            <pc:docMk/>
            <pc:sldMk cId="2459730262" sldId="261"/>
            <ac:spMk id="4" creationId="{4E67A834-A135-CF66-9C55-6BFC161E0157}"/>
          </ac:spMkLst>
        </pc:spChg>
      </pc:sldChg>
      <pc:sldChg chg="addSp delSp modSp mod">
        <pc:chgData name="Chris LoPiccolo" userId="d7f8b88ce68c86bb" providerId="LiveId" clId="{602AE97D-DF58-4FA0-B6D0-38DB010D6586}" dt="2024-03-27T23:21:40.171" v="2773" actId="5793"/>
        <pc:sldMkLst>
          <pc:docMk/>
          <pc:sldMk cId="757370455" sldId="262"/>
        </pc:sldMkLst>
        <pc:spChg chg="add del">
          <ac:chgData name="Chris LoPiccolo" userId="d7f8b88ce68c86bb" providerId="LiveId" clId="{602AE97D-DF58-4FA0-B6D0-38DB010D6586}" dt="2024-03-10T20:24:03.388" v="62" actId="478"/>
          <ac:spMkLst>
            <pc:docMk/>
            <pc:sldMk cId="757370455" sldId="262"/>
            <ac:spMk id="11" creationId="{9F61BF2E-2A0F-BE97-36BC-F2EE64526503}"/>
          </ac:spMkLst>
        </pc:spChg>
        <pc:spChg chg="mod">
          <ac:chgData name="Chris LoPiccolo" userId="d7f8b88ce68c86bb" providerId="LiveId" clId="{602AE97D-DF58-4FA0-B6D0-38DB010D6586}" dt="2024-03-27T23:21:40.171" v="2773" actId="5793"/>
          <ac:spMkLst>
            <pc:docMk/>
            <pc:sldMk cId="757370455" sldId="262"/>
            <ac:spMk id="29" creationId="{C01EA71D-E276-7C26-5293-2F2D52403C1A}"/>
          </ac:spMkLst>
        </pc:spChg>
        <pc:spChg chg="del">
          <ac:chgData name="Chris LoPiccolo" userId="d7f8b88ce68c86bb" providerId="LiveId" clId="{602AE97D-DF58-4FA0-B6D0-38DB010D6586}" dt="2024-03-10T20:22:07.466" v="0" actId="478"/>
          <ac:spMkLst>
            <pc:docMk/>
            <pc:sldMk cId="757370455" sldId="262"/>
            <ac:spMk id="30" creationId="{41154742-1D75-17E7-64AF-D3090E75DE12}"/>
          </ac:spMkLst>
        </pc:spChg>
        <pc:spChg chg="del">
          <ac:chgData name="Chris LoPiccolo" userId="d7f8b88ce68c86bb" providerId="LiveId" clId="{602AE97D-DF58-4FA0-B6D0-38DB010D6586}" dt="2024-03-10T20:23:10.813" v="34" actId="478"/>
          <ac:spMkLst>
            <pc:docMk/>
            <pc:sldMk cId="757370455" sldId="262"/>
            <ac:spMk id="31" creationId="{36E7665F-352C-3684-908D-CC1F9C6E0A7D}"/>
          </ac:spMkLst>
        </pc:spChg>
        <pc:spChg chg="mod">
          <ac:chgData name="Chris LoPiccolo" userId="d7f8b88ce68c86bb" providerId="LiveId" clId="{602AE97D-DF58-4FA0-B6D0-38DB010D6586}" dt="2024-03-10T20:23:05.796" v="33" actId="20577"/>
          <ac:spMkLst>
            <pc:docMk/>
            <pc:sldMk cId="757370455" sldId="262"/>
            <ac:spMk id="32" creationId="{6F02BA7F-E28D-BF37-3E48-6C1D24285090}"/>
          </ac:spMkLst>
        </pc:spChg>
        <pc:spChg chg="del mod">
          <ac:chgData name="Chris LoPiccolo" userId="d7f8b88ce68c86bb" providerId="LiveId" clId="{602AE97D-DF58-4FA0-B6D0-38DB010D6586}" dt="2024-03-10T20:23:48.663" v="60" actId="478"/>
          <ac:spMkLst>
            <pc:docMk/>
            <pc:sldMk cId="757370455" sldId="262"/>
            <ac:spMk id="33" creationId="{716F9A4F-17B0-174E-7F55-2AAACFC8ED90}"/>
          </ac:spMkLst>
        </pc:spChg>
        <pc:spChg chg="mod">
          <ac:chgData name="Chris LoPiccolo" userId="d7f8b88ce68c86bb" providerId="LiveId" clId="{602AE97D-DF58-4FA0-B6D0-38DB010D6586}" dt="2024-03-10T20:23:42.685" v="58" actId="20577"/>
          <ac:spMkLst>
            <pc:docMk/>
            <pc:sldMk cId="757370455" sldId="262"/>
            <ac:spMk id="34" creationId="{97799281-27AB-4C58-ED88-F69DF2A48718}"/>
          </ac:spMkLst>
        </pc:spChg>
        <pc:spChg chg="del">
          <ac:chgData name="Chris LoPiccolo" userId="d7f8b88ce68c86bb" providerId="LiveId" clId="{602AE97D-DF58-4FA0-B6D0-38DB010D6586}" dt="2024-03-10T20:24:26.571" v="91" actId="478"/>
          <ac:spMkLst>
            <pc:docMk/>
            <pc:sldMk cId="757370455" sldId="262"/>
            <ac:spMk id="35" creationId="{EED75B8B-AE95-C1A3-340D-542221FF6D2C}"/>
          </ac:spMkLst>
        </pc:spChg>
        <pc:spChg chg="mod">
          <ac:chgData name="Chris LoPiccolo" userId="d7f8b88ce68c86bb" providerId="LiveId" clId="{602AE97D-DF58-4FA0-B6D0-38DB010D6586}" dt="2024-03-10T21:22:51.047" v="348"/>
          <ac:spMkLst>
            <pc:docMk/>
            <pc:sldMk cId="757370455" sldId="262"/>
            <ac:spMk id="36" creationId="{810F914C-0C5D-C958-3413-C5046AC5F351}"/>
          </ac:spMkLst>
        </pc:spChg>
        <pc:cxnChg chg="del mod">
          <ac:chgData name="Chris LoPiccolo" userId="d7f8b88ce68c86bb" providerId="LiveId" clId="{602AE97D-DF58-4FA0-B6D0-38DB010D6586}" dt="2024-03-10T20:22:18.209" v="2" actId="478"/>
          <ac:cxnSpMkLst>
            <pc:docMk/>
            <pc:sldMk cId="757370455" sldId="262"/>
            <ac:cxnSpMk id="19" creationId="{9CB948EB-BC07-2193-F65B-99E2B3C51479}"/>
          </ac:cxnSpMkLst>
        </pc:cxnChg>
        <pc:cxnChg chg="del mod">
          <ac:chgData name="Chris LoPiccolo" userId="d7f8b88ce68c86bb" providerId="LiveId" clId="{602AE97D-DF58-4FA0-B6D0-38DB010D6586}" dt="2024-03-10T20:24:21.946" v="90" actId="478"/>
          <ac:cxnSpMkLst>
            <pc:docMk/>
            <pc:sldMk cId="757370455" sldId="262"/>
            <ac:cxnSpMk id="20" creationId="{CA557D2D-8A80-D1E2-A48F-82B781E93FCD}"/>
          </ac:cxnSpMkLst>
        </pc:cxnChg>
        <pc:cxnChg chg="del mod">
          <ac:chgData name="Chris LoPiccolo" userId="d7f8b88ce68c86bb" providerId="LiveId" clId="{602AE97D-DF58-4FA0-B6D0-38DB010D6586}" dt="2024-03-10T20:23:27.818" v="35" actId="478"/>
          <ac:cxnSpMkLst>
            <pc:docMk/>
            <pc:sldMk cId="757370455" sldId="262"/>
            <ac:cxnSpMk id="21" creationId="{EEED4838-2594-B68D-4F90-B42587932D0A}"/>
          </ac:cxnSpMkLst>
        </pc:cxnChg>
        <pc:cxnChg chg="del mod">
          <ac:chgData name="Chris LoPiccolo" userId="d7f8b88ce68c86bb" providerId="LiveId" clId="{602AE97D-DF58-4FA0-B6D0-38DB010D6586}" dt="2024-03-10T20:22:49.337" v="9" actId="478"/>
          <ac:cxnSpMkLst>
            <pc:docMk/>
            <pc:sldMk cId="757370455" sldId="262"/>
            <ac:cxnSpMk id="22" creationId="{4E224A92-740C-A652-4B13-DA0E611761A8}"/>
          </ac:cxnSpMkLst>
        </pc:cxnChg>
      </pc:sldChg>
      <pc:sldChg chg="del">
        <pc:chgData name="Chris LoPiccolo" userId="d7f8b88ce68c86bb" providerId="LiveId" clId="{602AE97D-DF58-4FA0-B6D0-38DB010D6586}" dt="2024-03-10T20:24:56.748" v="94" actId="47"/>
        <pc:sldMkLst>
          <pc:docMk/>
          <pc:sldMk cId="134230962" sldId="263"/>
        </pc:sldMkLst>
      </pc:sldChg>
      <pc:sldChg chg="addSp modSp mod">
        <pc:chgData name="Chris LoPiccolo" userId="d7f8b88ce68c86bb" providerId="LiveId" clId="{602AE97D-DF58-4FA0-B6D0-38DB010D6586}" dt="2024-03-27T01:22:34.155" v="1062" actId="1076"/>
        <pc:sldMkLst>
          <pc:docMk/>
          <pc:sldMk cId="11088668" sldId="264"/>
        </pc:sldMkLst>
        <pc:spChg chg="add mod">
          <ac:chgData name="Chris LoPiccolo" userId="d7f8b88ce68c86bb" providerId="LiveId" clId="{602AE97D-DF58-4FA0-B6D0-38DB010D6586}" dt="2024-03-27T01:22:10.767" v="1053" actId="20577"/>
          <ac:spMkLst>
            <pc:docMk/>
            <pc:sldMk cId="11088668" sldId="264"/>
            <ac:spMk id="9" creationId="{258C309C-DB33-0919-FC02-1F7C369D51F4}"/>
          </ac:spMkLst>
        </pc:spChg>
        <pc:spChg chg="mod">
          <ac:chgData name="Chris LoPiccolo" userId="d7f8b88ce68c86bb" providerId="LiveId" clId="{602AE97D-DF58-4FA0-B6D0-38DB010D6586}" dt="2024-03-27T01:22:34.155" v="1062" actId="1076"/>
          <ac:spMkLst>
            <pc:docMk/>
            <pc:sldMk cId="11088668" sldId="264"/>
            <ac:spMk id="30" creationId="{41154742-1D75-17E7-64AF-D3090E75DE12}"/>
          </ac:spMkLst>
        </pc:spChg>
        <pc:spChg chg="mod">
          <ac:chgData name="Chris LoPiccolo" userId="d7f8b88ce68c86bb" providerId="LiveId" clId="{602AE97D-DF58-4FA0-B6D0-38DB010D6586}" dt="2024-03-10T21:31:16.601" v="527" actId="1035"/>
          <ac:spMkLst>
            <pc:docMk/>
            <pc:sldMk cId="11088668" sldId="264"/>
            <ac:spMk id="31" creationId="{36E7665F-352C-3684-908D-CC1F9C6E0A7D}"/>
          </ac:spMkLst>
        </pc:spChg>
        <pc:spChg chg="mod">
          <ac:chgData name="Chris LoPiccolo" userId="d7f8b88ce68c86bb" providerId="LiveId" clId="{602AE97D-DF58-4FA0-B6D0-38DB010D6586}" dt="2024-03-27T01:21:32.506" v="1011"/>
          <ac:spMkLst>
            <pc:docMk/>
            <pc:sldMk cId="11088668" sldId="264"/>
            <ac:spMk id="33" creationId="{716F9A4F-17B0-174E-7F55-2AAACFC8ED90}"/>
          </ac:spMkLst>
        </pc:spChg>
        <pc:spChg chg="mod">
          <ac:chgData name="Chris LoPiccolo" userId="d7f8b88ce68c86bb" providerId="LiveId" clId="{602AE97D-DF58-4FA0-B6D0-38DB010D6586}" dt="2024-03-27T01:19:07.683" v="987" actId="14100"/>
          <ac:spMkLst>
            <pc:docMk/>
            <pc:sldMk cId="11088668" sldId="264"/>
            <ac:spMk id="35" creationId="{EED75B8B-AE95-C1A3-340D-542221FF6D2C}"/>
          </ac:spMkLst>
        </pc:spChg>
        <pc:cxnChg chg="add mod">
          <ac:chgData name="Chris LoPiccolo" userId="d7f8b88ce68c86bb" providerId="LiveId" clId="{602AE97D-DF58-4FA0-B6D0-38DB010D6586}" dt="2024-03-27T01:16:53.374" v="943" actId="208"/>
          <ac:cxnSpMkLst>
            <pc:docMk/>
            <pc:sldMk cId="11088668" sldId="264"/>
            <ac:cxnSpMk id="6" creationId="{FFCC3CFC-5274-9EE4-DD24-0A39BD9A7CD4}"/>
          </ac:cxnSpMkLst>
        </pc:cxnChg>
      </pc:sldChg>
      <pc:sldChg chg="del">
        <pc:chgData name="Chris LoPiccolo" userId="d7f8b88ce68c86bb" providerId="LiveId" clId="{602AE97D-DF58-4FA0-B6D0-38DB010D6586}" dt="2024-03-10T21:04:30.333" v="297" actId="47"/>
        <pc:sldMkLst>
          <pc:docMk/>
          <pc:sldMk cId="4094386703" sldId="265"/>
        </pc:sldMkLst>
      </pc:sldChg>
      <pc:sldChg chg="modSp mod">
        <pc:chgData name="Chris LoPiccolo" userId="d7f8b88ce68c86bb" providerId="LiveId" clId="{602AE97D-DF58-4FA0-B6D0-38DB010D6586}" dt="2024-03-27T02:20:19.637" v="2766" actId="1076"/>
        <pc:sldMkLst>
          <pc:docMk/>
          <pc:sldMk cId="2665650155" sldId="266"/>
        </pc:sldMkLst>
        <pc:spChg chg="mod">
          <ac:chgData name="Chris LoPiccolo" userId="d7f8b88ce68c86bb" providerId="LiveId" clId="{602AE97D-DF58-4FA0-B6D0-38DB010D6586}" dt="2024-03-27T01:24:01.091" v="1121" actId="1076"/>
          <ac:spMkLst>
            <pc:docMk/>
            <pc:sldMk cId="2665650155" sldId="266"/>
            <ac:spMk id="29" creationId="{C01EA71D-E276-7C26-5293-2F2D52403C1A}"/>
          </ac:spMkLst>
        </pc:spChg>
        <pc:spChg chg="mod">
          <ac:chgData name="Chris LoPiccolo" userId="d7f8b88ce68c86bb" providerId="LiveId" clId="{602AE97D-DF58-4FA0-B6D0-38DB010D6586}" dt="2024-03-27T02:20:19.637" v="2766" actId="1076"/>
          <ac:spMkLst>
            <pc:docMk/>
            <pc:sldMk cId="2665650155" sldId="266"/>
            <ac:spMk id="31" creationId="{36E7665F-352C-3684-908D-CC1F9C6E0A7D}"/>
          </ac:spMkLst>
        </pc:spChg>
        <pc:spChg chg="mod">
          <ac:chgData name="Chris LoPiccolo" userId="d7f8b88ce68c86bb" providerId="LiveId" clId="{602AE97D-DF58-4FA0-B6D0-38DB010D6586}" dt="2024-03-27T01:23:02.416" v="1065" actId="20577"/>
          <ac:spMkLst>
            <pc:docMk/>
            <pc:sldMk cId="2665650155" sldId="266"/>
            <ac:spMk id="33" creationId="{716F9A4F-17B0-174E-7F55-2AAACFC8ED90}"/>
          </ac:spMkLst>
        </pc:spChg>
      </pc:sldChg>
      <pc:sldChg chg="modSp mod">
        <pc:chgData name="Chris LoPiccolo" userId="d7f8b88ce68c86bb" providerId="LiveId" clId="{602AE97D-DF58-4FA0-B6D0-38DB010D6586}" dt="2024-03-27T02:21:10.659" v="2771" actId="1076"/>
        <pc:sldMkLst>
          <pc:docMk/>
          <pc:sldMk cId="345621367" sldId="267"/>
        </pc:sldMkLst>
        <pc:spChg chg="mod">
          <ac:chgData name="Chris LoPiccolo" userId="d7f8b88ce68c86bb" providerId="LiveId" clId="{602AE97D-DF58-4FA0-B6D0-38DB010D6586}" dt="2024-03-27T01:31:28.730" v="1343" actId="1076"/>
          <ac:spMkLst>
            <pc:docMk/>
            <pc:sldMk cId="345621367" sldId="267"/>
            <ac:spMk id="29" creationId="{C01EA71D-E276-7C26-5293-2F2D52403C1A}"/>
          </ac:spMkLst>
        </pc:spChg>
        <pc:spChg chg="mod">
          <ac:chgData name="Chris LoPiccolo" userId="d7f8b88ce68c86bb" providerId="LiveId" clId="{602AE97D-DF58-4FA0-B6D0-38DB010D6586}" dt="2024-03-27T02:21:10.659" v="2771" actId="1076"/>
          <ac:spMkLst>
            <pc:docMk/>
            <pc:sldMk cId="345621367" sldId="267"/>
            <ac:spMk id="31" creationId="{36E7665F-352C-3684-908D-CC1F9C6E0A7D}"/>
          </ac:spMkLst>
        </pc:spChg>
        <pc:spChg chg="mod">
          <ac:chgData name="Chris LoPiccolo" userId="d7f8b88ce68c86bb" providerId="LiveId" clId="{602AE97D-DF58-4FA0-B6D0-38DB010D6586}" dt="2024-03-27T01:31:12.799" v="1336" actId="20577"/>
          <ac:spMkLst>
            <pc:docMk/>
            <pc:sldMk cId="345621367" sldId="267"/>
            <ac:spMk id="33" creationId="{716F9A4F-17B0-174E-7F55-2AAACFC8ED90}"/>
          </ac:spMkLst>
        </pc:spChg>
      </pc:sldChg>
      <pc:sldChg chg="addSp delSp modSp mod">
        <pc:chgData name="Chris LoPiccolo" userId="d7f8b88ce68c86bb" providerId="LiveId" clId="{602AE97D-DF58-4FA0-B6D0-38DB010D6586}" dt="2024-03-27T23:32:12.188" v="2774" actId="21"/>
        <pc:sldMkLst>
          <pc:docMk/>
          <pc:sldMk cId="4017393579" sldId="269"/>
        </pc:sldMkLst>
        <pc:spChg chg="add del mod">
          <ac:chgData name="Chris LoPiccolo" userId="d7f8b88ce68c86bb" providerId="LiveId" clId="{602AE97D-DF58-4FA0-B6D0-38DB010D6586}" dt="2024-03-27T23:32:12.188" v="2774" actId="21"/>
          <ac:spMkLst>
            <pc:docMk/>
            <pc:sldMk cId="4017393579" sldId="269"/>
            <ac:spMk id="3" creationId="{C5C99B20-1183-6332-C617-9F07EF625A1A}"/>
          </ac:spMkLst>
        </pc:spChg>
        <pc:spChg chg="add del mod">
          <ac:chgData name="Chris LoPiccolo" userId="d7f8b88ce68c86bb" providerId="LiveId" clId="{602AE97D-DF58-4FA0-B6D0-38DB010D6586}" dt="2024-03-27T23:32:12.188" v="2774" actId="21"/>
          <ac:spMkLst>
            <pc:docMk/>
            <pc:sldMk cId="4017393579" sldId="269"/>
            <ac:spMk id="4" creationId="{268C3D8B-BEC9-705D-E599-A684B3B1D75B}"/>
          </ac:spMkLst>
        </pc:spChg>
        <pc:spChg chg="add del mod">
          <ac:chgData name="Chris LoPiccolo" userId="d7f8b88ce68c86bb" providerId="LiveId" clId="{602AE97D-DF58-4FA0-B6D0-38DB010D6586}" dt="2024-03-27T23:32:12.188" v="2774" actId="21"/>
          <ac:spMkLst>
            <pc:docMk/>
            <pc:sldMk cId="4017393579" sldId="269"/>
            <ac:spMk id="5" creationId="{4DE8D797-C974-6E86-E984-3AADCB6592C9}"/>
          </ac:spMkLst>
        </pc:spChg>
        <pc:spChg chg="add del mod">
          <ac:chgData name="Chris LoPiccolo" userId="d7f8b88ce68c86bb" providerId="LiveId" clId="{602AE97D-DF58-4FA0-B6D0-38DB010D6586}" dt="2024-03-27T01:37:51.581" v="1594" actId="478"/>
          <ac:spMkLst>
            <pc:docMk/>
            <pc:sldMk cId="4017393579" sldId="269"/>
            <ac:spMk id="8" creationId="{45DAA3AC-D362-FA42-8CA5-CFE84C3D0F07}"/>
          </ac:spMkLst>
        </pc:spChg>
        <pc:spChg chg="add del mod">
          <ac:chgData name="Chris LoPiccolo" userId="d7f8b88ce68c86bb" providerId="LiveId" clId="{602AE97D-DF58-4FA0-B6D0-38DB010D6586}" dt="2024-03-27T01:37:51.581" v="1594" actId="478"/>
          <ac:spMkLst>
            <pc:docMk/>
            <pc:sldMk cId="4017393579" sldId="269"/>
            <ac:spMk id="9" creationId="{8A1BB2BB-00D6-44EA-2252-A4B5CE95C28A}"/>
          </ac:spMkLst>
        </pc:spChg>
        <pc:spChg chg="add del mod">
          <ac:chgData name="Chris LoPiccolo" userId="d7f8b88ce68c86bb" providerId="LiveId" clId="{602AE97D-DF58-4FA0-B6D0-38DB010D6586}" dt="2024-03-27T01:37:51.581" v="1594" actId="478"/>
          <ac:spMkLst>
            <pc:docMk/>
            <pc:sldMk cId="4017393579" sldId="269"/>
            <ac:spMk id="10" creationId="{EFC2A399-E36F-EA58-2BE9-583918C23E40}"/>
          </ac:spMkLst>
        </pc:spChg>
        <pc:spChg chg="add del mod">
          <ac:chgData name="Chris LoPiccolo" userId="d7f8b88ce68c86bb" providerId="LiveId" clId="{602AE97D-DF58-4FA0-B6D0-38DB010D6586}" dt="2024-03-27T01:37:51.581" v="1594" actId="478"/>
          <ac:spMkLst>
            <pc:docMk/>
            <pc:sldMk cId="4017393579" sldId="269"/>
            <ac:spMk id="11" creationId="{8DB4C367-EFA8-10E8-B9F9-E7B93A8B01C3}"/>
          </ac:spMkLst>
        </pc:spChg>
        <pc:spChg chg="add del mod">
          <ac:chgData name="Chris LoPiccolo" userId="d7f8b88ce68c86bb" providerId="LiveId" clId="{602AE97D-DF58-4FA0-B6D0-38DB010D6586}" dt="2024-03-27T01:37:51.581" v="1594" actId="478"/>
          <ac:spMkLst>
            <pc:docMk/>
            <pc:sldMk cId="4017393579" sldId="269"/>
            <ac:spMk id="12" creationId="{AEE07BAE-EB89-D1B3-AE03-021A0BC061A0}"/>
          </ac:spMkLst>
        </pc:spChg>
        <pc:spChg chg="add del mod">
          <ac:chgData name="Chris LoPiccolo" userId="d7f8b88ce68c86bb" providerId="LiveId" clId="{602AE97D-DF58-4FA0-B6D0-38DB010D6586}" dt="2024-03-27T01:37:51.581" v="1594" actId="478"/>
          <ac:spMkLst>
            <pc:docMk/>
            <pc:sldMk cId="4017393579" sldId="269"/>
            <ac:spMk id="13" creationId="{AC40763E-075B-DCA6-F6BA-6DC98E1A660E}"/>
          </ac:spMkLst>
        </pc:spChg>
      </pc:sldChg>
      <pc:sldChg chg="addSp modSp mod">
        <pc:chgData name="Chris LoPiccolo" userId="d7f8b88ce68c86bb" providerId="LiveId" clId="{602AE97D-DF58-4FA0-B6D0-38DB010D6586}" dt="2024-03-27T01:36:30.510" v="1593" actId="14100"/>
        <pc:sldMkLst>
          <pc:docMk/>
          <pc:sldMk cId="1539252747" sldId="270"/>
        </pc:sldMkLst>
        <pc:spChg chg="add mod">
          <ac:chgData name="Chris LoPiccolo" userId="d7f8b88ce68c86bb" providerId="LiveId" clId="{602AE97D-DF58-4FA0-B6D0-38DB010D6586}" dt="2024-03-27T01:36:30.510" v="1593" actId="14100"/>
          <ac:spMkLst>
            <pc:docMk/>
            <pc:sldMk cId="1539252747" sldId="270"/>
            <ac:spMk id="3" creationId="{427D7707-A48C-A1D9-6358-8DEDD6310C94}"/>
          </ac:spMkLst>
        </pc:spChg>
        <pc:spChg chg="add mod">
          <ac:chgData name="Chris LoPiccolo" userId="d7f8b88ce68c86bb" providerId="LiveId" clId="{602AE97D-DF58-4FA0-B6D0-38DB010D6586}" dt="2024-03-27T01:35:55.724" v="1562" actId="1076"/>
          <ac:spMkLst>
            <pc:docMk/>
            <pc:sldMk cId="1539252747" sldId="270"/>
            <ac:spMk id="4" creationId="{CB8E7589-EBF2-60B7-C83B-CFF171A95566}"/>
          </ac:spMkLst>
        </pc:spChg>
        <pc:spChg chg="add mod">
          <ac:chgData name="Chris LoPiccolo" userId="d7f8b88ce68c86bb" providerId="LiveId" clId="{602AE97D-DF58-4FA0-B6D0-38DB010D6586}" dt="2024-03-27T01:33:39.336" v="1416" actId="14100"/>
          <ac:spMkLst>
            <pc:docMk/>
            <pc:sldMk cId="1539252747" sldId="270"/>
            <ac:spMk id="5" creationId="{CF532010-CF86-4693-F6AB-7358E3C98F55}"/>
          </ac:spMkLst>
        </pc:spChg>
        <pc:spChg chg="add mod">
          <ac:chgData name="Chris LoPiccolo" userId="d7f8b88ce68c86bb" providerId="LiveId" clId="{602AE97D-DF58-4FA0-B6D0-38DB010D6586}" dt="2024-03-27T01:34:26.072" v="1466" actId="14100"/>
          <ac:spMkLst>
            <pc:docMk/>
            <pc:sldMk cId="1539252747" sldId="270"/>
            <ac:spMk id="8" creationId="{D2815384-D563-B829-AEA5-BB130C91F319}"/>
          </ac:spMkLst>
        </pc:spChg>
        <pc:spChg chg="add mod">
          <ac:chgData name="Chris LoPiccolo" userId="d7f8b88ce68c86bb" providerId="LiveId" clId="{602AE97D-DF58-4FA0-B6D0-38DB010D6586}" dt="2024-03-10T20:37:16.691" v="242"/>
          <ac:spMkLst>
            <pc:docMk/>
            <pc:sldMk cId="1539252747" sldId="270"/>
            <ac:spMk id="9" creationId="{F0FBD581-6BD3-63F9-2DE1-F1DEDFF3BB4B}"/>
          </ac:spMkLst>
        </pc:spChg>
        <pc:spChg chg="add mod">
          <ac:chgData name="Chris LoPiccolo" userId="d7f8b88ce68c86bb" providerId="LiveId" clId="{602AE97D-DF58-4FA0-B6D0-38DB010D6586}" dt="2024-03-10T20:37:16.691" v="242"/>
          <ac:spMkLst>
            <pc:docMk/>
            <pc:sldMk cId="1539252747" sldId="270"/>
            <ac:spMk id="10" creationId="{F32445A9-F053-7AC1-0EB4-EFC6C6FCF37E}"/>
          </ac:spMkLst>
        </pc:spChg>
        <pc:spChg chg="add mod">
          <ac:chgData name="Chris LoPiccolo" userId="d7f8b88ce68c86bb" providerId="LiveId" clId="{602AE97D-DF58-4FA0-B6D0-38DB010D6586}" dt="2024-03-10T20:37:16.691" v="242"/>
          <ac:spMkLst>
            <pc:docMk/>
            <pc:sldMk cId="1539252747" sldId="270"/>
            <ac:spMk id="11" creationId="{568C3480-048B-B18A-984C-A40C0A596776}"/>
          </ac:spMkLst>
        </pc:spChg>
        <pc:spChg chg="add mod">
          <ac:chgData name="Chris LoPiccolo" userId="d7f8b88ce68c86bb" providerId="LiveId" clId="{602AE97D-DF58-4FA0-B6D0-38DB010D6586}" dt="2024-03-27T01:35:10.186" v="1517" actId="14100"/>
          <ac:spMkLst>
            <pc:docMk/>
            <pc:sldMk cId="1539252747" sldId="270"/>
            <ac:spMk id="12" creationId="{24D204F2-B31B-E003-09A0-4F22C521CC9B}"/>
          </ac:spMkLst>
        </pc:spChg>
        <pc:picChg chg="add mod">
          <ac:chgData name="Chris LoPiccolo" userId="d7f8b88ce68c86bb" providerId="LiveId" clId="{602AE97D-DF58-4FA0-B6D0-38DB010D6586}" dt="2024-03-10T20:36:45.942" v="240"/>
          <ac:picMkLst>
            <pc:docMk/>
            <pc:sldMk cId="1539252747" sldId="270"/>
            <ac:picMk id="3" creationId="{BE5CDE7C-872C-AB1E-6DA3-086AA7F33FD5}"/>
          </ac:picMkLst>
        </pc:picChg>
      </pc:sldChg>
      <pc:sldChg chg="addSp modSp mod">
        <pc:chgData name="Chris LoPiccolo" userId="d7f8b88ce68c86bb" providerId="LiveId" clId="{602AE97D-DF58-4FA0-B6D0-38DB010D6586}" dt="2024-03-27T01:47:57.480" v="2035" actId="20577"/>
        <pc:sldMkLst>
          <pc:docMk/>
          <pc:sldMk cId="366134180" sldId="271"/>
        </pc:sldMkLst>
        <pc:spChg chg="add mod">
          <ac:chgData name="Chris LoPiccolo" userId="d7f8b88ce68c86bb" providerId="LiveId" clId="{602AE97D-DF58-4FA0-B6D0-38DB010D6586}" dt="2024-03-27T01:47:30.089" v="2013" actId="14100"/>
          <ac:spMkLst>
            <pc:docMk/>
            <pc:sldMk cId="366134180" sldId="271"/>
            <ac:spMk id="3" creationId="{CDEC8BFA-3A3F-828B-1343-FE987379D551}"/>
          </ac:spMkLst>
        </pc:spChg>
        <pc:spChg chg="add mod">
          <ac:chgData name="Chris LoPiccolo" userId="d7f8b88ce68c86bb" providerId="LiveId" clId="{602AE97D-DF58-4FA0-B6D0-38DB010D6586}" dt="2024-03-27T01:45:37.240" v="1890" actId="20577"/>
          <ac:spMkLst>
            <pc:docMk/>
            <pc:sldMk cId="366134180" sldId="271"/>
            <ac:spMk id="4" creationId="{A278C99D-176D-1A62-46BB-C356D8E0DCA9}"/>
          </ac:spMkLst>
        </pc:spChg>
        <pc:spChg chg="add mod">
          <ac:chgData name="Chris LoPiccolo" userId="d7f8b88ce68c86bb" providerId="LiveId" clId="{602AE97D-DF58-4FA0-B6D0-38DB010D6586}" dt="2024-03-27T01:46:18.909" v="1927" actId="20577"/>
          <ac:spMkLst>
            <pc:docMk/>
            <pc:sldMk cId="366134180" sldId="271"/>
            <ac:spMk id="5" creationId="{05E8AA46-1AD8-978E-5305-5895F74E64DF}"/>
          </ac:spMkLst>
        </pc:spChg>
        <pc:spChg chg="add mod">
          <ac:chgData name="Chris LoPiccolo" userId="d7f8b88ce68c86bb" providerId="LiveId" clId="{602AE97D-DF58-4FA0-B6D0-38DB010D6586}" dt="2024-03-27T01:46:54.364" v="1966" actId="1076"/>
          <ac:spMkLst>
            <pc:docMk/>
            <pc:sldMk cId="366134180" sldId="271"/>
            <ac:spMk id="8" creationId="{71564A36-8426-B545-D841-3F44586CC43A}"/>
          </ac:spMkLst>
        </pc:spChg>
        <pc:spChg chg="add mod">
          <ac:chgData name="Chris LoPiccolo" userId="d7f8b88ce68c86bb" providerId="LiveId" clId="{602AE97D-DF58-4FA0-B6D0-38DB010D6586}" dt="2024-03-27T01:47:57.480" v="2035" actId="20577"/>
          <ac:spMkLst>
            <pc:docMk/>
            <pc:sldMk cId="366134180" sldId="271"/>
            <ac:spMk id="9" creationId="{0191F588-0F46-5607-8B69-0E4B95118AFE}"/>
          </ac:spMkLst>
        </pc:spChg>
      </pc:sldChg>
      <pc:sldChg chg="addSp delSp modSp mod">
        <pc:chgData name="Chris LoPiccolo" userId="d7f8b88ce68c86bb" providerId="LiveId" clId="{602AE97D-DF58-4FA0-B6D0-38DB010D6586}" dt="2024-03-27T02:17:04.487" v="2725" actId="1076"/>
        <pc:sldMkLst>
          <pc:docMk/>
          <pc:sldMk cId="1913262859" sldId="272"/>
        </pc:sldMkLst>
        <pc:spChg chg="add del mod">
          <ac:chgData name="Chris LoPiccolo" userId="d7f8b88ce68c86bb" providerId="LiveId" clId="{602AE97D-DF58-4FA0-B6D0-38DB010D6586}" dt="2024-03-27T02:10:30.012" v="2640" actId="478"/>
          <ac:spMkLst>
            <pc:docMk/>
            <pc:sldMk cId="1913262859" sldId="272"/>
            <ac:spMk id="3" creationId="{3E082D55-6D0F-2D0A-7FC0-9EE708DEBA8D}"/>
          </ac:spMkLst>
        </pc:spChg>
        <pc:spChg chg="add del mod">
          <ac:chgData name="Chris LoPiccolo" userId="d7f8b88ce68c86bb" providerId="LiveId" clId="{602AE97D-DF58-4FA0-B6D0-38DB010D6586}" dt="2024-03-27T02:10:30.012" v="2640" actId="478"/>
          <ac:spMkLst>
            <pc:docMk/>
            <pc:sldMk cId="1913262859" sldId="272"/>
            <ac:spMk id="4" creationId="{AA55D1F6-20ED-8543-5B26-6A421E9A863D}"/>
          </ac:spMkLst>
        </pc:spChg>
        <pc:spChg chg="add del mod">
          <ac:chgData name="Chris LoPiccolo" userId="d7f8b88ce68c86bb" providerId="LiveId" clId="{602AE97D-DF58-4FA0-B6D0-38DB010D6586}" dt="2024-03-27T02:10:30.012" v="2640" actId="478"/>
          <ac:spMkLst>
            <pc:docMk/>
            <pc:sldMk cId="1913262859" sldId="272"/>
            <ac:spMk id="5" creationId="{9E84FEC9-FF4B-ED08-7FC7-80CCB9630771}"/>
          </ac:spMkLst>
        </pc:spChg>
        <pc:spChg chg="add del mod">
          <ac:chgData name="Chris LoPiccolo" userId="d7f8b88ce68c86bb" providerId="LiveId" clId="{602AE97D-DF58-4FA0-B6D0-38DB010D6586}" dt="2024-03-27T02:10:30.012" v="2640" actId="478"/>
          <ac:spMkLst>
            <pc:docMk/>
            <pc:sldMk cId="1913262859" sldId="272"/>
            <ac:spMk id="8" creationId="{53CDF6DE-9F7C-A2C2-0FDE-EE688C885A39}"/>
          </ac:spMkLst>
        </pc:spChg>
        <pc:spChg chg="add mod">
          <ac:chgData name="Chris LoPiccolo" userId="d7f8b88ce68c86bb" providerId="LiveId" clId="{602AE97D-DF58-4FA0-B6D0-38DB010D6586}" dt="2024-03-27T02:16:36.450" v="2680" actId="20577"/>
          <ac:spMkLst>
            <pc:docMk/>
            <pc:sldMk cId="1913262859" sldId="272"/>
            <ac:spMk id="9" creationId="{E7170C31-F100-8B19-3F5A-61C1A680E55C}"/>
          </ac:spMkLst>
        </pc:spChg>
        <pc:spChg chg="add mod">
          <ac:chgData name="Chris LoPiccolo" userId="d7f8b88ce68c86bb" providerId="LiveId" clId="{602AE97D-DF58-4FA0-B6D0-38DB010D6586}" dt="2024-03-27T02:17:04.487" v="2725" actId="1076"/>
          <ac:spMkLst>
            <pc:docMk/>
            <pc:sldMk cId="1913262859" sldId="272"/>
            <ac:spMk id="10" creationId="{91A90C5C-F7CF-F11E-13E3-3320ADB9A57E}"/>
          </ac:spMkLst>
        </pc:spChg>
      </pc:sldChg>
      <pc:sldChg chg="addSp delSp modSp mod">
        <pc:chgData name="Chris LoPiccolo" userId="d7f8b88ce68c86bb" providerId="LiveId" clId="{602AE97D-DF58-4FA0-B6D0-38DB010D6586}" dt="2024-03-27T01:57:29.723" v="2540" actId="20577"/>
        <pc:sldMkLst>
          <pc:docMk/>
          <pc:sldMk cId="1723036661" sldId="273"/>
        </pc:sldMkLst>
        <pc:spChg chg="add mod">
          <ac:chgData name="Chris LoPiccolo" userId="d7f8b88ce68c86bb" providerId="LiveId" clId="{602AE97D-DF58-4FA0-B6D0-38DB010D6586}" dt="2024-03-27T01:57:29.723" v="2540" actId="20577"/>
          <ac:spMkLst>
            <pc:docMk/>
            <pc:sldMk cId="1723036661" sldId="273"/>
            <ac:spMk id="2" creationId="{EDF48B76-8977-91AF-4325-EC4DFCEB3F33}"/>
          </ac:spMkLst>
        </pc:spChg>
        <pc:spChg chg="add mod">
          <ac:chgData name="Chris LoPiccolo" userId="d7f8b88ce68c86bb" providerId="LiveId" clId="{602AE97D-DF58-4FA0-B6D0-38DB010D6586}" dt="2024-03-27T01:57:05.581" v="2494" actId="14100"/>
          <ac:spMkLst>
            <pc:docMk/>
            <pc:sldMk cId="1723036661" sldId="273"/>
            <ac:spMk id="4" creationId="{D76D844F-C2BE-F270-C232-2E4B0C31F911}"/>
          </ac:spMkLst>
        </pc:spChg>
        <pc:spChg chg="add del mod">
          <ac:chgData name="Chris LoPiccolo" userId="d7f8b88ce68c86bb" providerId="LiveId" clId="{602AE97D-DF58-4FA0-B6D0-38DB010D6586}" dt="2024-03-27T01:56:34.451" v="2442" actId="478"/>
          <ac:spMkLst>
            <pc:docMk/>
            <pc:sldMk cId="1723036661" sldId="273"/>
            <ac:spMk id="5" creationId="{7C90AA53-2B37-B37A-FD57-E1075C1B3FCA}"/>
          </ac:spMkLst>
        </pc:spChg>
      </pc:sldChg>
      <pc:sldChg chg="addSp delSp modSp mod">
        <pc:chgData name="Chris LoPiccolo" userId="d7f8b88ce68c86bb" providerId="LiveId" clId="{602AE97D-DF58-4FA0-B6D0-38DB010D6586}" dt="2024-03-27T01:57:44.831" v="2542" actId="478"/>
        <pc:sldMkLst>
          <pc:docMk/>
          <pc:sldMk cId="18582363" sldId="274"/>
        </pc:sldMkLst>
        <pc:spChg chg="add del mod">
          <ac:chgData name="Chris LoPiccolo" userId="d7f8b88ce68c86bb" providerId="LiveId" clId="{602AE97D-DF58-4FA0-B6D0-38DB010D6586}" dt="2024-03-27T01:57:44.831" v="2542" actId="478"/>
          <ac:spMkLst>
            <pc:docMk/>
            <pc:sldMk cId="18582363" sldId="274"/>
            <ac:spMk id="2" creationId="{2D04A43B-3B62-8A78-8C04-2EEFD6BE73FE}"/>
          </ac:spMkLst>
        </pc:spChg>
        <pc:spChg chg="add del mod">
          <ac:chgData name="Chris LoPiccolo" userId="d7f8b88ce68c86bb" providerId="LiveId" clId="{602AE97D-DF58-4FA0-B6D0-38DB010D6586}" dt="2024-03-27T01:57:44.831" v="2542" actId="478"/>
          <ac:spMkLst>
            <pc:docMk/>
            <pc:sldMk cId="18582363" sldId="274"/>
            <ac:spMk id="4" creationId="{1A8A17A7-DEF9-601C-A2C9-B3D09C277603}"/>
          </ac:spMkLst>
        </pc:spChg>
        <pc:spChg chg="add del mod">
          <ac:chgData name="Chris LoPiccolo" userId="d7f8b88ce68c86bb" providerId="LiveId" clId="{602AE97D-DF58-4FA0-B6D0-38DB010D6586}" dt="2024-03-27T01:57:44.831" v="2542" actId="478"/>
          <ac:spMkLst>
            <pc:docMk/>
            <pc:sldMk cId="18582363" sldId="274"/>
            <ac:spMk id="5" creationId="{26E30666-9340-DD80-4234-FEC3FED0C3A7}"/>
          </ac:spMkLst>
        </pc:spChg>
        <pc:spChg chg="mod">
          <ac:chgData name="Chris LoPiccolo" userId="d7f8b88ce68c86bb" providerId="LiveId" clId="{602AE97D-DF58-4FA0-B6D0-38DB010D6586}" dt="2024-03-27T01:57:41.268" v="2541" actId="20577"/>
          <ac:spMkLst>
            <pc:docMk/>
            <pc:sldMk cId="18582363" sldId="274"/>
            <ac:spMk id="8" creationId="{54D98F8D-DC5E-F231-F237-E6756069D871}"/>
          </ac:spMkLst>
        </pc:spChg>
      </pc:sldChg>
      <pc:sldChg chg="addSp delSp modSp mod">
        <pc:chgData name="Chris LoPiccolo" userId="d7f8b88ce68c86bb" providerId="LiveId" clId="{602AE97D-DF58-4FA0-B6D0-38DB010D6586}" dt="2024-03-27T23:32:17.474" v="2775"/>
        <pc:sldMkLst>
          <pc:docMk/>
          <pc:sldMk cId="311789686" sldId="275"/>
        </pc:sldMkLst>
        <pc:spChg chg="add del mod">
          <ac:chgData name="Chris LoPiccolo" userId="d7f8b88ce68c86bb" providerId="LiveId" clId="{602AE97D-DF58-4FA0-B6D0-38DB010D6586}" dt="2024-03-27T02:10:01.767" v="2638" actId="21"/>
          <ac:spMkLst>
            <pc:docMk/>
            <pc:sldMk cId="311789686" sldId="275"/>
            <ac:spMk id="3" creationId="{BDDFACA1-EE99-9C52-3AEC-9AB9510E016D}"/>
          </ac:spMkLst>
        </pc:spChg>
        <pc:spChg chg="add mod">
          <ac:chgData name="Chris LoPiccolo" userId="d7f8b88ce68c86bb" providerId="LiveId" clId="{602AE97D-DF58-4FA0-B6D0-38DB010D6586}" dt="2024-03-27T23:32:17.474" v="2775"/>
          <ac:spMkLst>
            <pc:docMk/>
            <pc:sldMk cId="311789686" sldId="275"/>
            <ac:spMk id="4" creationId="{C5C99B20-1183-6332-C617-9F07EF625A1A}"/>
          </ac:spMkLst>
        </pc:spChg>
        <pc:spChg chg="add mod">
          <ac:chgData name="Chris LoPiccolo" userId="d7f8b88ce68c86bb" providerId="LiveId" clId="{602AE97D-DF58-4FA0-B6D0-38DB010D6586}" dt="2024-03-27T23:32:17.474" v="2775"/>
          <ac:spMkLst>
            <pc:docMk/>
            <pc:sldMk cId="311789686" sldId="275"/>
            <ac:spMk id="5" creationId="{268C3D8B-BEC9-705D-E599-A684B3B1D75B}"/>
          </ac:spMkLst>
        </pc:spChg>
        <pc:spChg chg="add mod">
          <ac:chgData name="Chris LoPiccolo" userId="d7f8b88ce68c86bb" providerId="LiveId" clId="{602AE97D-DF58-4FA0-B6D0-38DB010D6586}" dt="2024-03-27T23:32:17.474" v="2775"/>
          <ac:spMkLst>
            <pc:docMk/>
            <pc:sldMk cId="311789686" sldId="275"/>
            <ac:spMk id="8" creationId="{4DE8D797-C974-6E86-E984-3AADCB6592C9}"/>
          </ac:spMkLst>
        </pc:spChg>
      </pc:sldChg>
      <pc:sldChg chg="addSp modSp">
        <pc:chgData name="Chris LoPiccolo" userId="d7f8b88ce68c86bb" providerId="LiveId" clId="{602AE97D-DF58-4FA0-B6D0-38DB010D6586}" dt="2024-03-27T02:10:04.266" v="2639"/>
        <pc:sldMkLst>
          <pc:docMk/>
          <pc:sldMk cId="4114053975" sldId="276"/>
        </pc:sldMkLst>
        <pc:spChg chg="add mod">
          <ac:chgData name="Chris LoPiccolo" userId="d7f8b88ce68c86bb" providerId="LiveId" clId="{602AE97D-DF58-4FA0-B6D0-38DB010D6586}" dt="2024-03-27T02:10:04.266" v="2639"/>
          <ac:spMkLst>
            <pc:docMk/>
            <pc:sldMk cId="4114053975" sldId="276"/>
            <ac:spMk id="3" creationId="{BDDFACA1-EE99-9C52-3AEC-9AB9510E016D}"/>
          </ac:spMkLst>
        </pc:spChg>
      </pc:sldChg>
      <pc:sldChg chg="addSp modSp mod">
        <pc:chgData name="Chris LoPiccolo" userId="d7f8b88ce68c86bb" providerId="LiveId" clId="{602AE97D-DF58-4FA0-B6D0-38DB010D6586}" dt="2024-03-27T01:52:28.844" v="2295" actId="14100"/>
        <pc:sldMkLst>
          <pc:docMk/>
          <pc:sldMk cId="2823808768" sldId="277"/>
        </pc:sldMkLst>
        <pc:spChg chg="add mod">
          <ac:chgData name="Chris LoPiccolo" userId="d7f8b88ce68c86bb" providerId="LiveId" clId="{602AE97D-DF58-4FA0-B6D0-38DB010D6586}" dt="2024-03-27T01:51:37.157" v="2209" actId="20577"/>
          <ac:spMkLst>
            <pc:docMk/>
            <pc:sldMk cId="2823808768" sldId="277"/>
            <ac:spMk id="3" creationId="{3ACFCDCB-685E-9447-C169-9517C7F61768}"/>
          </ac:spMkLst>
        </pc:spChg>
        <pc:spChg chg="add mod">
          <ac:chgData name="Chris LoPiccolo" userId="d7f8b88ce68c86bb" providerId="LiveId" clId="{602AE97D-DF58-4FA0-B6D0-38DB010D6586}" dt="2024-03-27T01:51:57.960" v="2249" actId="20577"/>
          <ac:spMkLst>
            <pc:docMk/>
            <pc:sldMk cId="2823808768" sldId="277"/>
            <ac:spMk id="4" creationId="{67651111-3B99-6AEF-A1C2-7329F9112282}"/>
          </ac:spMkLst>
        </pc:spChg>
        <pc:spChg chg="add mod">
          <ac:chgData name="Chris LoPiccolo" userId="d7f8b88ce68c86bb" providerId="LiveId" clId="{602AE97D-DF58-4FA0-B6D0-38DB010D6586}" dt="2024-03-27T01:52:28.844" v="2295" actId="14100"/>
          <ac:spMkLst>
            <pc:docMk/>
            <pc:sldMk cId="2823808768" sldId="277"/>
            <ac:spMk id="5" creationId="{BA98595D-C75D-E5C5-3E8D-305EC8119225}"/>
          </ac:spMkLst>
        </pc:spChg>
        <pc:spChg chg="add mod">
          <ac:chgData name="Chris LoPiccolo" userId="d7f8b88ce68c86bb" providerId="LiveId" clId="{602AE97D-DF58-4FA0-B6D0-38DB010D6586}" dt="2024-03-27T01:50:48.824" v="2166" actId="20577"/>
          <ac:spMkLst>
            <pc:docMk/>
            <pc:sldMk cId="2823808768" sldId="277"/>
            <ac:spMk id="8" creationId="{5DF5DE57-5BA5-04B3-76BB-683D89709DCC}"/>
          </ac:spMkLst>
        </pc:spChg>
        <pc:spChg chg="add mod">
          <ac:chgData name="Chris LoPiccolo" userId="d7f8b88ce68c86bb" providerId="LiveId" clId="{602AE97D-DF58-4FA0-B6D0-38DB010D6586}" dt="2024-03-27T01:50:32.772" v="2133" actId="20577"/>
          <ac:spMkLst>
            <pc:docMk/>
            <pc:sldMk cId="2823808768" sldId="277"/>
            <ac:spMk id="9" creationId="{2744FA89-FC81-8DA2-60AE-DF38F1188D36}"/>
          </ac:spMkLst>
        </pc:spChg>
        <pc:spChg chg="add mod">
          <ac:chgData name="Chris LoPiccolo" userId="d7f8b88ce68c86bb" providerId="LiveId" clId="{602AE97D-DF58-4FA0-B6D0-38DB010D6586}" dt="2024-03-27T01:50:01.558" v="2089" actId="20577"/>
          <ac:spMkLst>
            <pc:docMk/>
            <pc:sldMk cId="2823808768" sldId="277"/>
            <ac:spMk id="10" creationId="{E7B6D708-4685-002E-7E35-B4A3E34695B7}"/>
          </ac:spMkLst>
        </pc:spChg>
      </pc:sldChg>
      <pc:sldChg chg="addSp modSp mod">
        <pc:chgData name="Chris LoPiccolo" userId="d7f8b88ce68c86bb" providerId="LiveId" clId="{602AE97D-DF58-4FA0-B6D0-38DB010D6586}" dt="2024-03-27T01:54:35.136" v="2360"/>
        <pc:sldMkLst>
          <pc:docMk/>
          <pc:sldMk cId="1656925507" sldId="278"/>
        </pc:sldMkLst>
        <pc:spChg chg="add mod">
          <ac:chgData name="Chris LoPiccolo" userId="d7f8b88ce68c86bb" providerId="LiveId" clId="{602AE97D-DF58-4FA0-B6D0-38DB010D6586}" dt="2024-03-27T01:53:44.266" v="2331" actId="20577"/>
          <ac:spMkLst>
            <pc:docMk/>
            <pc:sldMk cId="1656925507" sldId="278"/>
            <ac:spMk id="3" creationId="{9F2202BF-A543-35FB-C003-F90FA922FDDC}"/>
          </ac:spMkLst>
        </pc:spChg>
        <pc:spChg chg="add mod">
          <ac:chgData name="Chris LoPiccolo" userId="d7f8b88ce68c86bb" providerId="LiveId" clId="{602AE97D-DF58-4FA0-B6D0-38DB010D6586}" dt="2024-03-27T01:54:06.148" v="2359" actId="20577"/>
          <ac:spMkLst>
            <pc:docMk/>
            <pc:sldMk cId="1656925507" sldId="278"/>
            <ac:spMk id="4" creationId="{C15943DD-3616-79BB-E26B-F259FD81E37E}"/>
          </ac:spMkLst>
        </pc:spChg>
        <pc:spChg chg="add mod">
          <ac:chgData name="Chris LoPiccolo" userId="d7f8b88ce68c86bb" providerId="LiveId" clId="{602AE97D-DF58-4FA0-B6D0-38DB010D6586}" dt="2024-03-27T01:54:35.136" v="2360"/>
          <ac:spMkLst>
            <pc:docMk/>
            <pc:sldMk cId="1656925507" sldId="278"/>
            <ac:spMk id="5" creationId="{3C83B6DD-5149-F587-7521-C3C720707781}"/>
          </ac:spMkLst>
        </pc:spChg>
      </pc:sldChg>
      <pc:sldChg chg="modSp add mod">
        <pc:chgData name="Chris LoPiccolo" userId="d7f8b88ce68c86bb" providerId="LiveId" clId="{602AE97D-DF58-4FA0-B6D0-38DB010D6586}" dt="2024-03-10T21:22:51.047" v="348"/>
        <pc:sldMkLst>
          <pc:docMk/>
          <pc:sldMk cId="4124310741" sldId="279"/>
        </pc:sldMkLst>
        <pc:spChg chg="mod">
          <ac:chgData name="Chris LoPiccolo" userId="d7f8b88ce68c86bb" providerId="LiveId" clId="{602AE97D-DF58-4FA0-B6D0-38DB010D6586}" dt="2024-03-10T20:25:12.118" v="104" actId="20577"/>
          <ac:spMkLst>
            <pc:docMk/>
            <pc:sldMk cId="4124310741" sldId="279"/>
            <ac:spMk id="18" creationId="{DE15AA71-7824-48B6-E989-08D2BBC0B54E}"/>
          </ac:spMkLst>
        </pc:spChg>
        <pc:spChg chg="mod">
          <ac:chgData name="Chris LoPiccolo" userId="d7f8b88ce68c86bb" providerId="LiveId" clId="{602AE97D-DF58-4FA0-B6D0-38DB010D6586}" dt="2024-03-10T21:22:51.047" v="348"/>
          <ac:spMkLst>
            <pc:docMk/>
            <pc:sldMk cId="4124310741" sldId="279"/>
            <ac:spMk id="34" creationId="{97799281-27AB-4C58-ED88-F69DF2A48718}"/>
          </ac:spMkLst>
        </pc:spChg>
        <pc:spChg chg="mod">
          <ac:chgData name="Chris LoPiccolo" userId="d7f8b88ce68c86bb" providerId="LiveId" clId="{602AE97D-DF58-4FA0-B6D0-38DB010D6586}" dt="2024-03-10T20:25:21.916" v="113" actId="20577"/>
          <ac:spMkLst>
            <pc:docMk/>
            <pc:sldMk cId="4124310741" sldId="279"/>
            <ac:spMk id="36" creationId="{810F914C-0C5D-C958-3413-C5046AC5F351}"/>
          </ac:spMkLst>
        </pc:spChg>
      </pc:sldChg>
      <pc:sldChg chg="addSp delSp modSp add mod">
        <pc:chgData name="Chris LoPiccolo" userId="d7f8b88ce68c86bb" providerId="LiveId" clId="{602AE97D-DF58-4FA0-B6D0-38DB010D6586}" dt="2024-03-27T01:30:38.750" v="1335" actId="1076"/>
        <pc:sldMkLst>
          <pc:docMk/>
          <pc:sldMk cId="2642429841" sldId="280"/>
        </pc:sldMkLst>
        <pc:spChg chg="add del mod">
          <ac:chgData name="Chris LoPiccolo" userId="d7f8b88ce68c86bb" providerId="LiveId" clId="{602AE97D-DF58-4FA0-B6D0-38DB010D6586}" dt="2024-03-27T01:28:38.125" v="1223" actId="1076"/>
          <ac:spMkLst>
            <pc:docMk/>
            <pc:sldMk cId="2642429841" sldId="280"/>
            <ac:spMk id="2" creationId="{D4765398-8654-D62E-DF5A-D30DF86495BE}"/>
          </ac:spMkLst>
        </pc:spChg>
        <pc:spChg chg="add mod">
          <ac:chgData name="Chris LoPiccolo" userId="d7f8b88ce68c86bb" providerId="LiveId" clId="{602AE97D-DF58-4FA0-B6D0-38DB010D6586}" dt="2024-03-27T01:30:38.750" v="1335" actId="1076"/>
          <ac:spMkLst>
            <pc:docMk/>
            <pc:sldMk cId="2642429841" sldId="280"/>
            <ac:spMk id="10" creationId="{56148100-5A36-529A-2F05-A678F99143F7}"/>
          </ac:spMkLst>
        </pc:spChg>
        <pc:spChg chg="mod">
          <ac:chgData name="Chris LoPiccolo" userId="d7f8b88ce68c86bb" providerId="LiveId" clId="{602AE97D-DF58-4FA0-B6D0-38DB010D6586}" dt="2024-03-27T01:27:36.993" v="1164" actId="404"/>
          <ac:spMkLst>
            <pc:docMk/>
            <pc:sldMk cId="2642429841" sldId="280"/>
            <ac:spMk id="33" creationId="{716F9A4F-17B0-174E-7F55-2AAACFC8ED90}"/>
          </ac:spMkLst>
        </pc:spChg>
        <pc:spChg chg="mod">
          <ac:chgData name="Chris LoPiccolo" userId="d7f8b88ce68c86bb" providerId="LiveId" clId="{602AE97D-DF58-4FA0-B6D0-38DB010D6586}" dt="2024-03-27T01:29:51.821" v="1271" actId="1076"/>
          <ac:spMkLst>
            <pc:docMk/>
            <pc:sldMk cId="2642429841" sldId="280"/>
            <ac:spMk id="35" creationId="{EED75B8B-AE95-C1A3-340D-542221FF6D2C}"/>
          </ac:spMkLst>
        </pc:spChg>
        <pc:grpChg chg="mod">
          <ac:chgData name="Chris LoPiccolo" userId="d7f8b88ce68c86bb" providerId="LiveId" clId="{602AE97D-DF58-4FA0-B6D0-38DB010D6586}" dt="2024-03-27T01:29:02.177" v="1229" actId="1076"/>
          <ac:grpSpMkLst>
            <pc:docMk/>
            <pc:sldMk cId="2642429841" sldId="280"/>
            <ac:grpSpMk id="37" creationId="{ACFF20BB-FDA0-8C0D-01EF-DA56C4D50DDE}"/>
          </ac:grpSpMkLst>
        </pc:grpChg>
        <pc:cxnChg chg="add mod">
          <ac:chgData name="Chris LoPiccolo" userId="d7f8b88ce68c86bb" providerId="LiveId" clId="{602AE97D-DF58-4FA0-B6D0-38DB010D6586}" dt="2024-03-27T01:29:02.177" v="1229" actId="1076"/>
          <ac:cxnSpMkLst>
            <pc:docMk/>
            <pc:sldMk cId="2642429841" sldId="280"/>
            <ac:cxnSpMk id="9" creationId="{BDA4ABA1-BB04-6EF5-82AF-2C390654CAEE}"/>
          </ac:cxnSpMkLst>
        </pc:cxnChg>
        <pc:cxnChg chg="add mod">
          <ac:chgData name="Chris LoPiccolo" userId="d7f8b88ce68c86bb" providerId="LiveId" clId="{602AE97D-DF58-4FA0-B6D0-38DB010D6586}" dt="2024-03-27T01:29:20.051" v="1232" actId="208"/>
          <ac:cxnSpMkLst>
            <pc:docMk/>
            <pc:sldMk cId="2642429841" sldId="280"/>
            <ac:cxnSpMk id="14" creationId="{B6A01348-0D8D-D53B-D1FA-F9E30FCB7FD0}"/>
          </ac:cxnSpMkLst>
        </pc:cxnChg>
      </pc:sldChg>
      <pc:sldChg chg="modSp add mod">
        <pc:chgData name="Chris LoPiccolo" userId="d7f8b88ce68c86bb" providerId="LiveId" clId="{602AE97D-DF58-4FA0-B6D0-38DB010D6586}" dt="2024-03-27T01:32:52.865" v="1381" actId="20577"/>
        <pc:sldMkLst>
          <pc:docMk/>
          <pc:sldMk cId="3093399068" sldId="281"/>
        </pc:sldMkLst>
        <pc:spChg chg="mod">
          <ac:chgData name="Chris LoPiccolo" userId="d7f8b88ce68c86bb" providerId="LiveId" clId="{602AE97D-DF58-4FA0-B6D0-38DB010D6586}" dt="2024-03-27T01:32:29.395" v="1349" actId="20577"/>
          <ac:spMkLst>
            <pc:docMk/>
            <pc:sldMk cId="3093399068" sldId="281"/>
            <ac:spMk id="4" creationId="{CB8E7589-EBF2-60B7-C83B-CFF171A95566}"/>
          </ac:spMkLst>
        </pc:spChg>
        <pc:spChg chg="mod">
          <ac:chgData name="Chris LoPiccolo" userId="d7f8b88ce68c86bb" providerId="LiveId" clId="{602AE97D-DF58-4FA0-B6D0-38DB010D6586}" dt="2024-03-27T01:32:52.865" v="1381" actId="20577"/>
          <ac:spMkLst>
            <pc:docMk/>
            <pc:sldMk cId="3093399068" sldId="281"/>
            <ac:spMk id="5" creationId="{CF532010-CF86-4693-F6AB-7358E3C98F55}"/>
          </ac:spMkLst>
        </pc:spChg>
        <pc:spChg chg="mod">
          <ac:chgData name="Chris LoPiccolo" userId="d7f8b88ce68c86bb" providerId="LiveId" clId="{602AE97D-DF58-4FA0-B6D0-38DB010D6586}" dt="2024-03-27T01:32:08.317" v="1347" actId="20577"/>
          <ac:spMkLst>
            <pc:docMk/>
            <pc:sldMk cId="3093399068" sldId="281"/>
            <ac:spMk id="7" creationId="{5642EE1D-F81B-2C2C-BE0E-EF815D0D99EB}"/>
          </ac:spMkLst>
        </pc:spChg>
        <pc:spChg chg="mod">
          <ac:chgData name="Chris LoPiccolo" userId="d7f8b88ce68c86bb" providerId="LiveId" clId="{602AE97D-DF58-4FA0-B6D0-38DB010D6586}" dt="2024-03-27T01:32:26.257" v="1348" actId="20577"/>
          <ac:spMkLst>
            <pc:docMk/>
            <pc:sldMk cId="3093399068" sldId="281"/>
            <ac:spMk id="8" creationId="{D2815384-D563-B829-AEA5-BB130C91F319}"/>
          </ac:spMkLst>
        </pc:spChg>
        <pc:spChg chg="mod">
          <ac:chgData name="Chris LoPiccolo" userId="d7f8b88ce68c86bb" providerId="LiveId" clId="{602AE97D-DF58-4FA0-B6D0-38DB010D6586}" dt="2024-03-27T01:32:33.114" v="1350" actId="20577"/>
          <ac:spMkLst>
            <pc:docMk/>
            <pc:sldMk cId="3093399068" sldId="281"/>
            <ac:spMk id="12" creationId="{24D204F2-B31B-E003-09A0-4F22C521CC9B}"/>
          </ac:spMkLst>
        </pc:spChg>
      </pc:sldChg>
      <pc:sldChg chg="add del">
        <pc:chgData name="Chris LoPiccolo" userId="d7f8b88ce68c86bb" providerId="LiveId" clId="{602AE97D-DF58-4FA0-B6D0-38DB010D6586}" dt="2024-03-27T01:38:20.198" v="1596"/>
        <pc:sldMkLst>
          <pc:docMk/>
          <pc:sldMk cId="1622108311" sldId="282"/>
        </pc:sldMkLst>
      </pc:sldChg>
      <pc:sldChg chg="delSp modSp add mod">
        <pc:chgData name="Chris LoPiccolo" userId="d7f8b88ce68c86bb" providerId="LiveId" clId="{602AE97D-DF58-4FA0-B6D0-38DB010D6586}" dt="2024-03-27T01:44:40.149" v="1853" actId="478"/>
        <pc:sldMkLst>
          <pc:docMk/>
          <pc:sldMk cId="3087849268" sldId="282"/>
        </pc:sldMkLst>
        <pc:spChg chg="del">
          <ac:chgData name="Chris LoPiccolo" userId="d7f8b88ce68c86bb" providerId="LiveId" clId="{602AE97D-DF58-4FA0-B6D0-38DB010D6586}" dt="2024-03-27T01:44:40.149" v="1853" actId="478"/>
          <ac:spMkLst>
            <pc:docMk/>
            <pc:sldMk cId="3087849268" sldId="282"/>
            <ac:spMk id="3" creationId="{CDEC8BFA-3A3F-828B-1343-FE987379D551}"/>
          </ac:spMkLst>
        </pc:spChg>
        <pc:spChg chg="mod">
          <ac:chgData name="Chris LoPiccolo" userId="d7f8b88ce68c86bb" providerId="LiveId" clId="{602AE97D-DF58-4FA0-B6D0-38DB010D6586}" dt="2024-03-27T01:43:49.808" v="1799" actId="1076"/>
          <ac:spMkLst>
            <pc:docMk/>
            <pc:sldMk cId="3087849268" sldId="282"/>
            <ac:spMk id="4" creationId="{A278C99D-176D-1A62-46BB-C356D8E0DCA9}"/>
          </ac:spMkLst>
        </pc:spChg>
        <pc:spChg chg="mod">
          <ac:chgData name="Chris LoPiccolo" userId="d7f8b88ce68c86bb" providerId="LiveId" clId="{602AE97D-DF58-4FA0-B6D0-38DB010D6586}" dt="2024-03-27T01:44:05.073" v="1824" actId="20577"/>
          <ac:spMkLst>
            <pc:docMk/>
            <pc:sldMk cId="3087849268" sldId="282"/>
            <ac:spMk id="5" creationId="{05E8AA46-1AD8-978E-5305-5895F74E64DF}"/>
          </ac:spMkLst>
        </pc:spChg>
        <pc:spChg chg="mod">
          <ac:chgData name="Chris LoPiccolo" userId="d7f8b88ce68c86bb" providerId="LiveId" clId="{602AE97D-DF58-4FA0-B6D0-38DB010D6586}" dt="2024-03-27T01:43:12.481" v="1769" actId="20577"/>
          <ac:spMkLst>
            <pc:docMk/>
            <pc:sldMk cId="3087849268" sldId="282"/>
            <ac:spMk id="7" creationId="{5642EE1D-F81B-2C2C-BE0E-EF815D0D99EB}"/>
          </ac:spMkLst>
        </pc:spChg>
        <pc:spChg chg="mod">
          <ac:chgData name="Chris LoPiccolo" userId="d7f8b88ce68c86bb" providerId="LiveId" clId="{602AE97D-DF58-4FA0-B6D0-38DB010D6586}" dt="2024-03-27T01:44:38.221" v="1852" actId="14100"/>
          <ac:spMkLst>
            <pc:docMk/>
            <pc:sldMk cId="3087849268" sldId="282"/>
            <ac:spMk id="8" creationId="{71564A36-8426-B545-D841-3F44586CC43A}"/>
          </ac:spMkLst>
        </pc:spChg>
      </pc:sldChg>
      <pc:sldChg chg="delSp modSp add mod">
        <pc:chgData name="Chris LoPiccolo" userId="d7f8b88ce68c86bb" providerId="LiveId" clId="{602AE97D-DF58-4FA0-B6D0-38DB010D6586}" dt="2024-03-27T01:56:02.547" v="2441" actId="20577"/>
        <pc:sldMkLst>
          <pc:docMk/>
          <pc:sldMk cId="1309478751" sldId="283"/>
        </pc:sldMkLst>
        <pc:spChg chg="del">
          <ac:chgData name="Chris LoPiccolo" userId="d7f8b88ce68c86bb" providerId="LiveId" clId="{602AE97D-DF58-4FA0-B6D0-38DB010D6586}" dt="2024-03-27T01:55:46.807" v="2405" actId="478"/>
          <ac:spMkLst>
            <pc:docMk/>
            <pc:sldMk cId="1309478751" sldId="283"/>
            <ac:spMk id="3" creationId="{9F2202BF-A543-35FB-C003-F90FA922FDDC}"/>
          </ac:spMkLst>
        </pc:spChg>
        <pc:spChg chg="mod">
          <ac:chgData name="Chris LoPiccolo" userId="d7f8b88ce68c86bb" providerId="LiveId" clId="{602AE97D-DF58-4FA0-B6D0-38DB010D6586}" dt="2024-03-27T01:56:02.547" v="2441" actId="20577"/>
          <ac:spMkLst>
            <pc:docMk/>
            <pc:sldMk cId="1309478751" sldId="283"/>
            <ac:spMk id="4" creationId="{C15943DD-3616-79BB-E26B-F259FD81E37E}"/>
          </ac:spMkLst>
        </pc:spChg>
        <pc:spChg chg="mod">
          <ac:chgData name="Chris LoPiccolo" userId="d7f8b88ce68c86bb" providerId="LiveId" clId="{602AE97D-DF58-4FA0-B6D0-38DB010D6586}" dt="2024-03-27T01:55:39.035" v="2404" actId="20577"/>
          <ac:spMkLst>
            <pc:docMk/>
            <pc:sldMk cId="1309478751" sldId="283"/>
            <ac:spMk id="7" creationId="{5642EE1D-F81B-2C2C-BE0E-EF815D0D99EB}"/>
          </ac:spMkLst>
        </pc:spChg>
      </pc:sldChg>
      <pc:sldChg chg="delSp modSp add mod ord">
        <pc:chgData name="Chris LoPiccolo" userId="d7f8b88ce68c86bb" providerId="LiveId" clId="{602AE97D-DF58-4FA0-B6D0-38DB010D6586}" dt="2024-03-27T01:55:27.506" v="2396"/>
        <pc:sldMkLst>
          <pc:docMk/>
          <pc:sldMk cId="2648581392" sldId="284"/>
        </pc:sldMkLst>
        <pc:spChg chg="del">
          <ac:chgData name="Chris LoPiccolo" userId="d7f8b88ce68c86bb" providerId="LiveId" clId="{602AE97D-DF58-4FA0-B6D0-38DB010D6586}" dt="2024-03-27T01:55:02.120" v="2371" actId="478"/>
          <ac:spMkLst>
            <pc:docMk/>
            <pc:sldMk cId="2648581392" sldId="284"/>
            <ac:spMk id="3" creationId="{9F2202BF-A543-35FB-C003-F90FA922FDDC}"/>
          </ac:spMkLst>
        </pc:spChg>
        <pc:spChg chg="mod">
          <ac:chgData name="Chris LoPiccolo" userId="d7f8b88ce68c86bb" providerId="LiveId" clId="{602AE97D-DF58-4FA0-B6D0-38DB010D6586}" dt="2024-03-27T01:55:20.726" v="2394" actId="20577"/>
          <ac:spMkLst>
            <pc:docMk/>
            <pc:sldMk cId="2648581392" sldId="284"/>
            <ac:spMk id="4" creationId="{C15943DD-3616-79BB-E26B-F259FD81E37E}"/>
          </ac:spMkLst>
        </pc:spChg>
        <pc:spChg chg="mod">
          <ac:chgData name="Chris LoPiccolo" userId="d7f8b88ce68c86bb" providerId="LiveId" clId="{602AE97D-DF58-4FA0-B6D0-38DB010D6586}" dt="2024-03-27T01:54:57.287" v="2370" actId="20577"/>
          <ac:spMkLst>
            <pc:docMk/>
            <pc:sldMk cId="2648581392" sldId="284"/>
            <ac:spMk id="7" creationId="{5642EE1D-F81B-2C2C-BE0E-EF815D0D99EB}"/>
          </ac:spMkLst>
        </pc:spChg>
      </pc:sldChg>
      <pc:sldChg chg="delSp modSp add mod">
        <pc:chgData name="Chris LoPiccolo" userId="d7f8b88ce68c86bb" providerId="LiveId" clId="{602AE97D-DF58-4FA0-B6D0-38DB010D6586}" dt="2024-03-27T23:52:57.424" v="2781" actId="478"/>
        <pc:sldMkLst>
          <pc:docMk/>
          <pc:sldMk cId="759164872" sldId="285"/>
        </pc:sldMkLst>
        <pc:spChg chg="del">
          <ac:chgData name="Chris LoPiccolo" userId="d7f8b88ce68c86bb" providerId="LiveId" clId="{602AE97D-DF58-4FA0-B6D0-38DB010D6586}" dt="2024-03-27T23:52:57.424" v="2781" actId="478"/>
          <ac:spMkLst>
            <pc:docMk/>
            <pc:sldMk cId="759164872" sldId="285"/>
            <ac:spMk id="3" creationId="{3ACFCDCB-685E-9447-C169-9517C7F61768}"/>
          </ac:spMkLst>
        </pc:spChg>
        <pc:spChg chg="del">
          <ac:chgData name="Chris LoPiccolo" userId="d7f8b88ce68c86bb" providerId="LiveId" clId="{602AE97D-DF58-4FA0-B6D0-38DB010D6586}" dt="2024-03-27T23:52:57.424" v="2781" actId="478"/>
          <ac:spMkLst>
            <pc:docMk/>
            <pc:sldMk cId="759164872" sldId="285"/>
            <ac:spMk id="4" creationId="{67651111-3B99-6AEF-A1C2-7329F9112282}"/>
          </ac:spMkLst>
        </pc:spChg>
        <pc:spChg chg="del">
          <ac:chgData name="Chris LoPiccolo" userId="d7f8b88ce68c86bb" providerId="LiveId" clId="{602AE97D-DF58-4FA0-B6D0-38DB010D6586}" dt="2024-03-27T23:52:57.424" v="2781" actId="478"/>
          <ac:spMkLst>
            <pc:docMk/>
            <pc:sldMk cId="759164872" sldId="285"/>
            <ac:spMk id="5" creationId="{BA98595D-C75D-E5C5-3E8D-305EC8119225}"/>
          </ac:spMkLst>
        </pc:spChg>
        <pc:spChg chg="mod">
          <ac:chgData name="Chris LoPiccolo" userId="d7f8b88ce68c86bb" providerId="LiveId" clId="{602AE97D-DF58-4FA0-B6D0-38DB010D6586}" dt="2024-03-27T23:52:50.971" v="2780" actId="20577"/>
          <ac:spMkLst>
            <pc:docMk/>
            <pc:sldMk cId="759164872" sldId="285"/>
            <ac:spMk id="7" creationId="{5642EE1D-F81B-2C2C-BE0E-EF815D0D99EB}"/>
          </ac:spMkLst>
        </pc:spChg>
        <pc:spChg chg="del">
          <ac:chgData name="Chris LoPiccolo" userId="d7f8b88ce68c86bb" providerId="LiveId" clId="{602AE97D-DF58-4FA0-B6D0-38DB010D6586}" dt="2024-03-27T23:52:57.424" v="2781" actId="478"/>
          <ac:spMkLst>
            <pc:docMk/>
            <pc:sldMk cId="759164872" sldId="285"/>
            <ac:spMk id="8" creationId="{5DF5DE57-5BA5-04B3-76BB-683D89709DCC}"/>
          </ac:spMkLst>
        </pc:spChg>
        <pc:spChg chg="del">
          <ac:chgData name="Chris LoPiccolo" userId="d7f8b88ce68c86bb" providerId="LiveId" clId="{602AE97D-DF58-4FA0-B6D0-38DB010D6586}" dt="2024-03-27T23:52:57.424" v="2781" actId="478"/>
          <ac:spMkLst>
            <pc:docMk/>
            <pc:sldMk cId="759164872" sldId="285"/>
            <ac:spMk id="9" creationId="{2744FA89-FC81-8DA2-60AE-DF38F1188D36}"/>
          </ac:spMkLst>
        </pc:spChg>
        <pc:spChg chg="del">
          <ac:chgData name="Chris LoPiccolo" userId="d7f8b88ce68c86bb" providerId="LiveId" clId="{602AE97D-DF58-4FA0-B6D0-38DB010D6586}" dt="2024-03-27T23:52:57.424" v="2781" actId="478"/>
          <ac:spMkLst>
            <pc:docMk/>
            <pc:sldMk cId="759164872" sldId="285"/>
            <ac:spMk id="10" creationId="{E7B6D708-4685-002E-7E35-B4A3E34695B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D4DAD-EE70-1682-E1BC-97C6E58CAB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D8621D-2188-559C-6425-D00795FDEA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037AB-1575-E37B-B894-79B444E8D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C7834-1099-4227-819A-9052CDDB1E2E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D7F727-5C88-3CEF-B1A8-3971C92E0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00B97-A369-50BE-EF0F-FD65083F1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138E1-0C9B-4283-BF2A-AC097A942D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787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2AAD2-CE3C-05AD-3C2B-81726AB59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77645A-3774-CBA7-5F73-C4E0224ABF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74280-6480-88B9-FC03-5CF89A5B6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C7834-1099-4227-819A-9052CDDB1E2E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A81702-5E7D-5342-44F6-46CC06C7B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D95D4-EB4D-4064-7D0E-DFAC487C4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138E1-0C9B-4283-BF2A-AC097A942D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211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8CA834-E654-0DE8-AA44-E95839B817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C1B208-1338-94C0-94C3-4898C13964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279D1-13FF-A54E-B95B-6C1F42E16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C7834-1099-4227-819A-9052CDDB1E2E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744DE-AEA1-F82E-8E93-D87A98858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B42B7-BC4C-C330-A84D-0DE8D1DE7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138E1-0C9B-4283-BF2A-AC097A942D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467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B1C9D-9AB1-5CD5-70EF-75988318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3E561-4B05-F099-AFE3-BA53AE661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8DC6C-DBD3-F54D-30ED-6FA48C609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C7834-1099-4227-819A-9052CDDB1E2E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C3C64-D1DE-D1F4-B98A-CE0E4C2F4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3368C-4F5C-A930-0A0C-C28ADF45D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138E1-0C9B-4283-BF2A-AC097A942D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493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8CF3A-24BD-B6AD-49A3-552D03A70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F6259C-F645-D9EF-4598-44EF0FB61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4DA76-6DDA-1BD6-7FB0-2AF18C1EC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C7834-1099-4227-819A-9052CDDB1E2E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B939A-E764-2D92-EEDD-79CFB084E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A727F-26CC-EC67-A582-BC8EE586E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138E1-0C9B-4283-BF2A-AC097A942D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227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C4DA-1D79-8040-8FA5-C97B3E2C5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C99C6-57F8-C4E8-04E0-2D750E3606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F9830E-34DB-876D-9B9C-BF32ABE00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D80067-84CD-D54D-0B6C-727A9EE24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C7834-1099-4227-819A-9052CDDB1E2E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CFEAB7-97B4-E8A3-2303-FB73577DF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79B2A-2BAB-D7CB-BC69-9574FFD79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138E1-0C9B-4283-BF2A-AC097A942D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658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069DE-371B-69C5-5EE6-6D1F50B4B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9A16F2-5CB7-87E7-21C0-F53CBF047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1B2B12-5FE2-1D08-4BE7-F02AD496A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5332E7-093F-ABE6-726A-829212C8A6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49647F-8299-C76F-6B9C-52CBCAA106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850767-8D60-3659-AD6F-19FD2221E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C7834-1099-4227-819A-9052CDDB1E2E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BA1C6-1984-CC59-ACFA-1BA8EB7BD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CB8897-AB1C-7D55-8D2F-20EFBD455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138E1-0C9B-4283-BF2A-AC097A942D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766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07EA5-05AA-BEE3-591E-81F924541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694F86-FFD6-E719-3CFF-8339E0032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C7834-1099-4227-819A-9052CDDB1E2E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0D8633-5F5F-E4A9-E0C0-8714A4D91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26F892-BA8A-EFE4-AFB9-B9308F883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138E1-0C9B-4283-BF2A-AC097A942D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178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84FA1A-6A8C-C472-01B6-A9682E7C6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C7834-1099-4227-819A-9052CDDB1E2E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714D90-72FA-6914-5F71-EC5E959BB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14B238-A481-20FC-68F3-72203428E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138E1-0C9B-4283-BF2A-AC097A942D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333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A0333-651F-7570-B114-68DEAF216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5C1DC-AF71-6D92-0CED-5B373F52A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A47925-738A-27D1-EF50-9A3EC7A990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5CA586-AC83-3590-85C4-9CC2A6862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C7834-1099-4227-819A-9052CDDB1E2E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18E034-A84F-82A0-B47B-93CCDAE5B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D15054-C1E4-A089-3A4A-38D3963A4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138E1-0C9B-4283-BF2A-AC097A942D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34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748AD-FCA5-E2CF-F446-61903051E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74292F-B9DA-39C4-B2BA-759FE1087B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3924D8-11B8-95AA-2620-8E8CF10D97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362077-7BDD-94EA-143B-90AE03A5E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C7834-1099-4227-819A-9052CDDB1E2E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3BC012-AB11-DA0A-77EB-919436F4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D36BDA-DA6D-BD2F-4732-52B9BF999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138E1-0C9B-4283-BF2A-AC097A942D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581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BA30CD-8ED4-09BE-BFE9-CDFE62BB1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CB0A4-9350-7A69-7A40-046C345F2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DE686-587D-A803-3E48-7CDF8DF486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C7834-1099-4227-819A-9052CDDB1E2E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1DE12-6413-B2BA-7B44-F497F6D3C0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6DC5A-B948-75A1-2583-70BCE4FD4A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138E1-0C9B-4283-BF2A-AC097A942D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137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5E098D1-59BD-2E91-93A8-DAD991952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91" y="225164"/>
            <a:ext cx="10515600" cy="633251"/>
          </a:xfrm>
        </p:spPr>
        <p:txBody>
          <a:bodyPr>
            <a:normAutofit fontScale="90000"/>
          </a:bodyPr>
          <a:lstStyle/>
          <a:p>
            <a:r>
              <a:rPr lang="en-US" dirty="0"/>
              <a:t>Lower Coakley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6F01FA8-8281-212A-4FAD-6F4FD6F99CAB}"/>
              </a:ext>
            </a:extLst>
          </p:cNvPr>
          <p:cNvGrpSpPr/>
          <p:nvPr/>
        </p:nvGrpSpPr>
        <p:grpSpPr>
          <a:xfrm>
            <a:off x="230991" y="2238099"/>
            <a:ext cx="11909995" cy="4405305"/>
            <a:chOff x="230991" y="1836876"/>
            <a:chExt cx="11909995" cy="440530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8ABAC60-4DB1-42A8-8C52-9766D4BDB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3000"/>
                      </a14:imgEffect>
                      <a14:imgEffect>
                        <a14:brightnessContrast bright="26000" contrast="47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0991" y="1836876"/>
              <a:ext cx="11909995" cy="4405305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BC35BFC-7216-30A6-F417-C47AD5E8E0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65910" y="2043404"/>
              <a:ext cx="718457" cy="30137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F5122D9-7642-F888-6C4D-ADF92335A92E}"/>
                </a:ext>
              </a:extLst>
            </p:cNvPr>
            <p:cNvCxnSpPr>
              <a:cxnSpLocks/>
            </p:cNvCxnSpPr>
            <p:nvPr/>
          </p:nvCxnSpPr>
          <p:spPr>
            <a:xfrm>
              <a:off x="4021494" y="2976465"/>
              <a:ext cx="1782147" cy="234198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51BE954-8841-4B47-C699-EE9343FDC9CC}"/>
                </a:ext>
              </a:extLst>
            </p:cNvPr>
            <p:cNvSpPr txBox="1"/>
            <p:nvPr/>
          </p:nvSpPr>
          <p:spPr>
            <a:xfrm>
              <a:off x="8164286" y="2332653"/>
              <a:ext cx="12782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LOWER A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A536E56-D60E-6087-C136-3737A88ACC41}"/>
                </a:ext>
              </a:extLst>
            </p:cNvPr>
            <p:cNvSpPr txBox="1"/>
            <p:nvPr/>
          </p:nvSpPr>
          <p:spPr>
            <a:xfrm>
              <a:off x="5546841" y="2132598"/>
              <a:ext cx="12782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LOWER B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FB3A38D-E62D-4B53-E9DA-625293AAB7B0}"/>
                </a:ext>
              </a:extLst>
            </p:cNvPr>
            <p:cNvSpPr txBox="1"/>
            <p:nvPr/>
          </p:nvSpPr>
          <p:spPr>
            <a:xfrm>
              <a:off x="2909291" y="3350243"/>
              <a:ext cx="12782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LOWER C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E15AA71-7824-48B6-E989-08D2BBC0B54E}"/>
              </a:ext>
            </a:extLst>
          </p:cNvPr>
          <p:cNvSpPr txBox="1"/>
          <p:nvPr/>
        </p:nvSpPr>
        <p:spPr>
          <a:xfrm>
            <a:off x="230991" y="858415"/>
            <a:ext cx="11909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Monday 6:00-7:00 PM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18F1666-C7BF-7C3A-24B7-C30D0045C948}"/>
              </a:ext>
            </a:extLst>
          </p:cNvPr>
          <p:cNvSpPr/>
          <p:nvPr/>
        </p:nvSpPr>
        <p:spPr>
          <a:xfrm>
            <a:off x="5488791" y="3121994"/>
            <a:ext cx="1558213" cy="188944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Grade 4 Boys Hawks – Dave </a:t>
            </a:r>
            <a:r>
              <a:rPr lang="en-US" dirty="0" err="1"/>
              <a:t>Siekman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46328B-C9A0-0D0B-EC23-4BB298D8D17D}"/>
              </a:ext>
            </a:extLst>
          </p:cNvPr>
          <p:cNvSpPr/>
          <p:nvPr/>
        </p:nvSpPr>
        <p:spPr>
          <a:xfrm>
            <a:off x="7978088" y="3206851"/>
            <a:ext cx="1558213" cy="188944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Grade 4 Boys</a:t>
            </a:r>
          </a:p>
          <a:p>
            <a:r>
              <a:rPr lang="en-US" dirty="0"/>
              <a:t>Pioneers – Doug McInnis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95C558-8C98-8D77-9340-334183E9735A}"/>
              </a:ext>
            </a:extLst>
          </p:cNvPr>
          <p:cNvSpPr/>
          <p:nvPr/>
        </p:nvSpPr>
        <p:spPr>
          <a:xfrm>
            <a:off x="3003012" y="4207565"/>
            <a:ext cx="1558213" cy="188944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344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5E098D1-59BD-2E91-93A8-DAD991952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91" y="225164"/>
            <a:ext cx="10515600" cy="633251"/>
          </a:xfrm>
        </p:spPr>
        <p:txBody>
          <a:bodyPr>
            <a:normAutofit fontScale="90000"/>
          </a:bodyPr>
          <a:lstStyle/>
          <a:p>
            <a:r>
              <a:rPr lang="en-US" dirty="0"/>
              <a:t>Upper Coakley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15AA71-7824-48B6-E989-08D2BBC0B54E}"/>
              </a:ext>
            </a:extLst>
          </p:cNvPr>
          <p:cNvSpPr txBox="1"/>
          <p:nvPr/>
        </p:nvSpPr>
        <p:spPr>
          <a:xfrm>
            <a:off x="230991" y="858415"/>
            <a:ext cx="11909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Wednesday 6:00-7:00 PM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83BB98C-C242-3B9A-7055-0D41D4C4D4DA}"/>
              </a:ext>
            </a:extLst>
          </p:cNvPr>
          <p:cNvGrpSpPr/>
          <p:nvPr/>
        </p:nvGrpSpPr>
        <p:grpSpPr>
          <a:xfrm>
            <a:off x="273237" y="2324800"/>
            <a:ext cx="11645525" cy="3992025"/>
            <a:chOff x="273237" y="2324800"/>
            <a:chExt cx="11645525" cy="399202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4373D3B-3E2A-1D89-9547-9B22DDF1C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3000"/>
                      </a14:imgEffect>
                      <a14:imgEffect>
                        <a14:brightnessContrast bright="26000" contrast="47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3237" y="2324800"/>
              <a:ext cx="11645525" cy="3992025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5EC2035-291B-D180-AD79-35F4C2E83AE9}"/>
                </a:ext>
              </a:extLst>
            </p:cNvPr>
            <p:cNvGrpSpPr/>
            <p:nvPr/>
          </p:nvGrpSpPr>
          <p:grpSpPr>
            <a:xfrm>
              <a:off x="8791576" y="3105150"/>
              <a:ext cx="2647950" cy="1695450"/>
              <a:chOff x="9420226" y="3105150"/>
              <a:chExt cx="2647950" cy="169545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7560C39-97EE-C04E-672D-6E60CB75235F}"/>
                  </a:ext>
                </a:extLst>
              </p:cNvPr>
              <p:cNvSpPr/>
              <p:nvPr/>
            </p:nvSpPr>
            <p:spPr>
              <a:xfrm rot="5400000">
                <a:off x="9896476" y="2628900"/>
                <a:ext cx="1695450" cy="2647950"/>
              </a:xfrm>
              <a:prstGeom prst="rect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01EA71D-E276-7C26-5293-2F2D52403C1A}"/>
                  </a:ext>
                </a:extLst>
              </p:cNvPr>
              <p:cNvSpPr txBox="1"/>
              <p:nvPr/>
            </p:nvSpPr>
            <p:spPr>
              <a:xfrm>
                <a:off x="9546407" y="3370375"/>
                <a:ext cx="241344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Field 1</a:t>
                </a:r>
              </a:p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Grade 1/2 - Revs</a:t>
                </a:r>
              </a:p>
              <a:p>
                <a:pPr algn="ctr"/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DB0B509-6D68-3CCE-F630-97F3EADB8408}"/>
                </a:ext>
              </a:extLst>
            </p:cNvPr>
            <p:cNvGrpSpPr/>
            <p:nvPr/>
          </p:nvGrpSpPr>
          <p:grpSpPr>
            <a:xfrm>
              <a:off x="6477001" y="2838450"/>
              <a:ext cx="1695450" cy="2647950"/>
              <a:chOff x="7229476" y="2781300"/>
              <a:chExt cx="1695450" cy="264795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402CA68-8846-7908-D43B-BD2318E09F79}"/>
                  </a:ext>
                </a:extLst>
              </p:cNvPr>
              <p:cNvSpPr/>
              <p:nvPr/>
            </p:nvSpPr>
            <p:spPr>
              <a:xfrm rot="10800000">
                <a:off x="7229476" y="2781300"/>
                <a:ext cx="1695450" cy="2647950"/>
              </a:xfrm>
              <a:prstGeom prst="rect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F02BA7F-E28D-BF37-3E48-6C1D24285090}"/>
                  </a:ext>
                </a:extLst>
              </p:cNvPr>
              <p:cNvSpPr txBox="1"/>
              <p:nvPr/>
            </p:nvSpPr>
            <p:spPr>
              <a:xfrm>
                <a:off x="7461059" y="3201419"/>
                <a:ext cx="113823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Field 2 Grade 1/2 - Revs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F821765-2E4B-65FB-497C-8A570996CE98}"/>
                </a:ext>
              </a:extLst>
            </p:cNvPr>
            <p:cNvGrpSpPr/>
            <p:nvPr/>
          </p:nvGrpSpPr>
          <p:grpSpPr>
            <a:xfrm>
              <a:off x="3562351" y="3133725"/>
              <a:ext cx="1695450" cy="2647950"/>
              <a:chOff x="3562351" y="3133725"/>
              <a:chExt cx="1695450" cy="264795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B1EF3E9-FB97-CF0B-81EF-6AD6CDDB9AF5}"/>
                  </a:ext>
                </a:extLst>
              </p:cNvPr>
              <p:cNvSpPr/>
              <p:nvPr/>
            </p:nvSpPr>
            <p:spPr>
              <a:xfrm>
                <a:off x="3562351" y="3133725"/>
                <a:ext cx="1695450" cy="2647950"/>
              </a:xfrm>
              <a:prstGeom prst="rect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7799281-27AB-4C58-ED88-F69DF2A48718}"/>
                  </a:ext>
                </a:extLst>
              </p:cNvPr>
              <p:cNvSpPr txBox="1"/>
              <p:nvPr/>
            </p:nvSpPr>
            <p:spPr>
              <a:xfrm>
                <a:off x="3819526" y="3406906"/>
                <a:ext cx="114001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Field 3 Grade </a:t>
                </a:r>
                <a:r>
                  <a:rPr lang="en-US" b="1">
                    <a:solidFill>
                      <a:schemeClr val="bg1"/>
                    </a:solidFill>
                  </a:rPr>
                  <a:t>3 Girls </a:t>
                </a:r>
                <a:r>
                  <a:rPr lang="en-US" b="1" dirty="0">
                    <a:solidFill>
                      <a:schemeClr val="bg1"/>
                    </a:solidFill>
                  </a:rPr>
                  <a:t>- Revs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3F99D31-C044-3A0F-3801-7694995C4AF9}"/>
                </a:ext>
              </a:extLst>
            </p:cNvPr>
            <p:cNvGrpSpPr/>
            <p:nvPr/>
          </p:nvGrpSpPr>
          <p:grpSpPr>
            <a:xfrm>
              <a:off x="704851" y="3952875"/>
              <a:ext cx="2647950" cy="1695450"/>
              <a:chOff x="704851" y="3952875"/>
              <a:chExt cx="2647950" cy="169545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F61BF2E-2A0F-BE97-36BC-F2EE64526503}"/>
                  </a:ext>
                </a:extLst>
              </p:cNvPr>
              <p:cNvSpPr/>
              <p:nvPr/>
            </p:nvSpPr>
            <p:spPr>
              <a:xfrm rot="16200000">
                <a:off x="1181101" y="3476625"/>
                <a:ext cx="1695450" cy="2647950"/>
              </a:xfrm>
              <a:prstGeom prst="rect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10F914C-0C5D-C958-3413-C5046AC5F351}"/>
                  </a:ext>
                </a:extLst>
              </p:cNvPr>
              <p:cNvSpPr txBox="1"/>
              <p:nvPr/>
            </p:nvSpPr>
            <p:spPr>
              <a:xfrm>
                <a:off x="873670" y="4457700"/>
                <a:ext cx="226708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Grade 3 Boys – Team Night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24310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5E098D1-59BD-2E91-93A8-DAD991952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91" y="225164"/>
            <a:ext cx="10515600" cy="633251"/>
          </a:xfrm>
        </p:spPr>
        <p:txBody>
          <a:bodyPr>
            <a:normAutofit fontScale="90000"/>
          </a:bodyPr>
          <a:lstStyle/>
          <a:p>
            <a:r>
              <a:rPr lang="en-US" dirty="0"/>
              <a:t>Upper Coakley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15AA71-7824-48B6-E989-08D2BBC0B54E}"/>
              </a:ext>
            </a:extLst>
          </p:cNvPr>
          <p:cNvSpPr txBox="1"/>
          <p:nvPr/>
        </p:nvSpPr>
        <p:spPr>
          <a:xfrm>
            <a:off x="230991" y="858415"/>
            <a:ext cx="11909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Monday 7:00-8:00 PM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CFF20BB-FDA0-8C0D-01EF-DA56C4D50DDE}"/>
              </a:ext>
            </a:extLst>
          </p:cNvPr>
          <p:cNvGrpSpPr/>
          <p:nvPr/>
        </p:nvGrpSpPr>
        <p:grpSpPr>
          <a:xfrm>
            <a:off x="273237" y="2324800"/>
            <a:ext cx="11645525" cy="3992025"/>
            <a:chOff x="273237" y="2324800"/>
            <a:chExt cx="11645525" cy="399202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67D0A65-70D1-37F6-4D50-C108E151595C}"/>
                </a:ext>
              </a:extLst>
            </p:cNvPr>
            <p:cNvGrpSpPr/>
            <p:nvPr/>
          </p:nvGrpSpPr>
          <p:grpSpPr>
            <a:xfrm>
              <a:off x="273237" y="2324800"/>
              <a:ext cx="11645525" cy="3992025"/>
              <a:chOff x="273237" y="2324800"/>
              <a:chExt cx="11645525" cy="3992025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54373D3B-3E2A-1D89-9547-9B22DDF1C2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13000"/>
                        </a14:imgEffect>
                        <a14:imgEffect>
                          <a14:brightnessContrast bright="26000" contrast="47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73237" y="2324800"/>
                <a:ext cx="11645525" cy="3992025"/>
              </a:xfrm>
              <a:prstGeom prst="rect">
                <a:avLst/>
              </a:prstGeom>
            </p:spPr>
          </p:pic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7560C39-97EE-C04E-672D-6E60CB75235F}"/>
                  </a:ext>
                </a:extLst>
              </p:cNvPr>
              <p:cNvSpPr/>
              <p:nvPr/>
            </p:nvSpPr>
            <p:spPr>
              <a:xfrm rot="5400000">
                <a:off x="9350281" y="2684488"/>
                <a:ext cx="1695450" cy="2647950"/>
              </a:xfrm>
              <a:prstGeom prst="rect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B1EF3E9-FB97-CF0B-81EF-6AD6CDDB9AF5}"/>
                  </a:ext>
                </a:extLst>
              </p:cNvPr>
              <p:cNvSpPr/>
              <p:nvPr/>
            </p:nvSpPr>
            <p:spPr>
              <a:xfrm>
                <a:off x="3562351" y="3133725"/>
                <a:ext cx="1695450" cy="2647950"/>
              </a:xfrm>
              <a:prstGeom prst="rect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402CA68-8846-7908-D43B-BD2318E09F79}"/>
                  </a:ext>
                </a:extLst>
              </p:cNvPr>
              <p:cNvSpPr/>
              <p:nvPr/>
            </p:nvSpPr>
            <p:spPr>
              <a:xfrm>
                <a:off x="6641915" y="2941670"/>
                <a:ext cx="1695450" cy="2647950"/>
              </a:xfrm>
              <a:prstGeom prst="rect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F61BF2E-2A0F-BE97-36BC-F2EE64526503}"/>
                  </a:ext>
                </a:extLst>
              </p:cNvPr>
              <p:cNvSpPr/>
              <p:nvPr/>
            </p:nvSpPr>
            <p:spPr>
              <a:xfrm rot="16200000">
                <a:off x="1181101" y="3476625"/>
                <a:ext cx="1695450" cy="2647950"/>
              </a:xfrm>
              <a:prstGeom prst="rect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1154742-1D75-17E7-64AF-D3090E75DE12}"/>
                </a:ext>
              </a:extLst>
            </p:cNvPr>
            <p:cNvSpPr txBox="1"/>
            <p:nvPr/>
          </p:nvSpPr>
          <p:spPr>
            <a:xfrm>
              <a:off x="9645557" y="3685297"/>
              <a:ext cx="110489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Field 1 – Revs Sign Ups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6E7665F-352C-3684-908D-CC1F9C6E0A7D}"/>
                </a:ext>
              </a:extLst>
            </p:cNvPr>
            <p:cNvSpPr txBox="1"/>
            <p:nvPr/>
          </p:nvSpPr>
          <p:spPr>
            <a:xfrm>
              <a:off x="6889565" y="4080979"/>
              <a:ext cx="12001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Field 2 – Revs Sign Ups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16F9A4F-17B0-174E-7F55-2AAACFC8ED90}"/>
                </a:ext>
              </a:extLst>
            </p:cNvPr>
            <p:cNvSpPr txBox="1"/>
            <p:nvPr/>
          </p:nvSpPr>
          <p:spPr>
            <a:xfrm>
              <a:off x="3738236" y="3425603"/>
              <a:ext cx="137164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Grade 4 Girls Clash – Mark Negron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ED75B8B-AE95-C1A3-340D-542221FF6D2C}"/>
                </a:ext>
              </a:extLst>
            </p:cNvPr>
            <p:cNvSpPr txBox="1"/>
            <p:nvPr/>
          </p:nvSpPr>
          <p:spPr>
            <a:xfrm>
              <a:off x="760554" y="4431268"/>
              <a:ext cx="120015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Grade 4 Girls Bolts – Ryan Bower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4765398-8654-D62E-DF5A-D30DF86495BE}"/>
              </a:ext>
            </a:extLst>
          </p:cNvPr>
          <p:cNvSpPr txBox="1"/>
          <p:nvPr/>
        </p:nvSpPr>
        <p:spPr>
          <a:xfrm>
            <a:off x="3724253" y="4731743"/>
            <a:ext cx="13716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Grade 5/6 Girls Thunder – Mark </a:t>
            </a:r>
            <a:r>
              <a:rPr lang="en-US" sz="1400" b="1" dirty="0" err="1">
                <a:solidFill>
                  <a:schemeClr val="bg1"/>
                </a:solidFill>
              </a:rPr>
              <a:t>Hevert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4ABA1-BB04-6EF5-82AF-2C390654CAEE}"/>
              </a:ext>
            </a:extLst>
          </p:cNvPr>
          <p:cNvCxnSpPr>
            <a:stCxn id="5" idx="1"/>
          </p:cNvCxnSpPr>
          <p:nvPr/>
        </p:nvCxnSpPr>
        <p:spPr>
          <a:xfrm flipV="1">
            <a:off x="3562351" y="4456145"/>
            <a:ext cx="1695450" cy="15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6148100-5A36-529A-2F05-A678F99143F7}"/>
              </a:ext>
            </a:extLst>
          </p:cNvPr>
          <p:cNvSpPr txBox="1"/>
          <p:nvPr/>
        </p:nvSpPr>
        <p:spPr>
          <a:xfrm>
            <a:off x="2062911" y="4228249"/>
            <a:ext cx="12001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Grade 5/6 Boys Wolfpack – Matt Kowalski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6A01348-0D8D-D53B-D1FA-F9E30FCB7FD0}"/>
              </a:ext>
            </a:extLst>
          </p:cNvPr>
          <p:cNvCxnSpPr>
            <a:stCxn id="11" idx="3"/>
            <a:endCxn id="11" idx="1"/>
          </p:cNvCxnSpPr>
          <p:nvPr/>
        </p:nvCxnSpPr>
        <p:spPr>
          <a:xfrm>
            <a:off x="2028826" y="3952875"/>
            <a:ext cx="0" cy="16954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429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5E098D1-59BD-2E91-93A8-DAD991952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91" y="225164"/>
            <a:ext cx="10515600" cy="633251"/>
          </a:xfrm>
        </p:spPr>
        <p:txBody>
          <a:bodyPr>
            <a:normAutofit fontScale="90000"/>
          </a:bodyPr>
          <a:lstStyle/>
          <a:p>
            <a:r>
              <a:rPr lang="en-US" dirty="0"/>
              <a:t>Upper Coakley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15AA71-7824-48B6-E989-08D2BBC0B54E}"/>
              </a:ext>
            </a:extLst>
          </p:cNvPr>
          <p:cNvSpPr txBox="1"/>
          <p:nvPr/>
        </p:nvSpPr>
        <p:spPr>
          <a:xfrm>
            <a:off x="230991" y="858415"/>
            <a:ext cx="11909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Wednesday 8:00-9:00 PM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90458EB-A053-86F5-6FB5-03D15D711653}"/>
              </a:ext>
            </a:extLst>
          </p:cNvPr>
          <p:cNvGrpSpPr/>
          <p:nvPr/>
        </p:nvGrpSpPr>
        <p:grpSpPr>
          <a:xfrm>
            <a:off x="273237" y="2324800"/>
            <a:ext cx="11645525" cy="3992025"/>
            <a:chOff x="273237" y="2324800"/>
            <a:chExt cx="11645525" cy="399202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4373D3B-3E2A-1D89-9547-9B22DDF1C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3000"/>
                      </a14:imgEffect>
                      <a14:imgEffect>
                        <a14:brightnessContrast bright="26000" contrast="47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3237" y="2324800"/>
              <a:ext cx="11645525" cy="3992025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911ECD8-99EB-95F3-81E9-1B7F9BDFAD72}"/>
                </a:ext>
              </a:extLst>
            </p:cNvPr>
            <p:cNvGrpSpPr/>
            <p:nvPr/>
          </p:nvGrpSpPr>
          <p:grpSpPr>
            <a:xfrm>
              <a:off x="8810626" y="3181350"/>
              <a:ext cx="2647950" cy="1695450"/>
              <a:chOff x="9420226" y="3105150"/>
              <a:chExt cx="2647950" cy="169545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7560C39-97EE-C04E-672D-6E60CB75235F}"/>
                  </a:ext>
                </a:extLst>
              </p:cNvPr>
              <p:cNvSpPr/>
              <p:nvPr/>
            </p:nvSpPr>
            <p:spPr>
              <a:xfrm rot="5400000">
                <a:off x="9896476" y="2628900"/>
                <a:ext cx="1695450" cy="2647950"/>
              </a:xfrm>
              <a:prstGeom prst="rect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01EA71D-E276-7C26-5293-2F2D52403C1A}"/>
                  </a:ext>
                </a:extLst>
              </p:cNvPr>
              <p:cNvSpPr txBox="1"/>
              <p:nvPr/>
            </p:nvSpPr>
            <p:spPr>
              <a:xfrm>
                <a:off x="10144126" y="3802618"/>
                <a:ext cx="1200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Field 1</a:t>
                </a:r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BB08CB5-7600-C136-BA5F-A1C1D63FA1F3}"/>
                </a:ext>
              </a:extLst>
            </p:cNvPr>
            <p:cNvGrpSpPr/>
            <p:nvPr/>
          </p:nvGrpSpPr>
          <p:grpSpPr>
            <a:xfrm>
              <a:off x="6667501" y="2924175"/>
              <a:ext cx="1695450" cy="2647950"/>
              <a:chOff x="7229476" y="2781300"/>
              <a:chExt cx="1695450" cy="264795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402CA68-8846-7908-D43B-BD2318E09F79}"/>
                  </a:ext>
                </a:extLst>
              </p:cNvPr>
              <p:cNvSpPr/>
              <p:nvPr/>
            </p:nvSpPr>
            <p:spPr>
              <a:xfrm>
                <a:off x="7229476" y="2781300"/>
                <a:ext cx="1695450" cy="2647950"/>
              </a:xfrm>
              <a:prstGeom prst="rect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6E7665F-352C-3684-908D-CC1F9C6E0A7D}"/>
                  </a:ext>
                </a:extLst>
              </p:cNvPr>
              <p:cNvSpPr txBox="1"/>
              <p:nvPr/>
            </p:nvSpPr>
            <p:spPr>
              <a:xfrm>
                <a:off x="7448551" y="3228112"/>
                <a:ext cx="120015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Grade 7/8 Boys Vikings – Dave Prickett</a:t>
                </a:r>
              </a:p>
              <a:p>
                <a:pPr algn="ctr"/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FF41A44-22B6-F5A7-6B5C-1A60C77C5069}"/>
                </a:ext>
              </a:extLst>
            </p:cNvPr>
            <p:cNvGrpSpPr/>
            <p:nvPr/>
          </p:nvGrpSpPr>
          <p:grpSpPr>
            <a:xfrm>
              <a:off x="3562351" y="3133725"/>
              <a:ext cx="1695450" cy="2647950"/>
              <a:chOff x="3562351" y="3133725"/>
              <a:chExt cx="1695450" cy="264795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B1EF3E9-FB97-CF0B-81EF-6AD6CDDB9AF5}"/>
                  </a:ext>
                </a:extLst>
              </p:cNvPr>
              <p:cNvSpPr/>
              <p:nvPr/>
            </p:nvSpPr>
            <p:spPr>
              <a:xfrm>
                <a:off x="3562351" y="3133725"/>
                <a:ext cx="1695450" cy="2647950"/>
              </a:xfrm>
              <a:prstGeom prst="rect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16F9A4F-17B0-174E-7F55-2AAACFC8ED90}"/>
                  </a:ext>
                </a:extLst>
              </p:cNvPr>
              <p:cNvSpPr txBox="1"/>
              <p:nvPr/>
            </p:nvSpPr>
            <p:spPr>
              <a:xfrm>
                <a:off x="3822515" y="3815744"/>
                <a:ext cx="1200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Field 3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EA644FB-D7FC-4909-7CB8-BFB215E3D940}"/>
                </a:ext>
              </a:extLst>
            </p:cNvPr>
            <p:cNvGrpSpPr/>
            <p:nvPr/>
          </p:nvGrpSpPr>
          <p:grpSpPr>
            <a:xfrm>
              <a:off x="704851" y="3952875"/>
              <a:ext cx="2647950" cy="1695450"/>
              <a:chOff x="704851" y="3952875"/>
              <a:chExt cx="2647950" cy="169545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F61BF2E-2A0F-BE97-36BC-F2EE64526503}"/>
                  </a:ext>
                </a:extLst>
              </p:cNvPr>
              <p:cNvSpPr/>
              <p:nvPr/>
            </p:nvSpPr>
            <p:spPr>
              <a:xfrm rot="16200000">
                <a:off x="1181101" y="3476625"/>
                <a:ext cx="1695450" cy="2647950"/>
              </a:xfrm>
              <a:prstGeom prst="rect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ED75B8B-AE95-C1A3-340D-542221FF6D2C}"/>
                  </a:ext>
                </a:extLst>
              </p:cNvPr>
              <p:cNvSpPr txBox="1"/>
              <p:nvPr/>
            </p:nvSpPr>
            <p:spPr>
              <a:xfrm>
                <a:off x="1428750" y="4615934"/>
                <a:ext cx="1200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Field 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5621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1B528-A6F8-3EDA-F2AD-11456156D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10515600" cy="630936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Father</a:t>
            </a:r>
            <a:r>
              <a:rPr lang="en-US" dirty="0"/>
              <a:t> Macs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C2280E-39F8-EB6F-D431-FA760DEB3F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33" t="1" b="-88"/>
          <a:stretch/>
        </p:blipFill>
        <p:spPr>
          <a:xfrm>
            <a:off x="295835" y="1335741"/>
            <a:ext cx="11573436" cy="51571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42EE1D-F81B-2C2C-BE0E-EF815D0D99EB}"/>
              </a:ext>
            </a:extLst>
          </p:cNvPr>
          <p:cNvSpPr txBox="1"/>
          <p:nvPr/>
        </p:nvSpPr>
        <p:spPr>
          <a:xfrm>
            <a:off x="230991" y="858415"/>
            <a:ext cx="11909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Monday 5:00-6:00 PM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8E7589-EBF2-60B7-C83B-CFF171A95566}"/>
              </a:ext>
            </a:extLst>
          </p:cNvPr>
          <p:cNvSpPr/>
          <p:nvPr/>
        </p:nvSpPr>
        <p:spPr>
          <a:xfrm>
            <a:off x="5670084" y="4793457"/>
            <a:ext cx="1558213" cy="72880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532010-CF86-4693-F6AB-7358E3C98F55}"/>
              </a:ext>
            </a:extLst>
          </p:cNvPr>
          <p:cNvSpPr/>
          <p:nvPr/>
        </p:nvSpPr>
        <p:spPr>
          <a:xfrm>
            <a:off x="4627775" y="2234080"/>
            <a:ext cx="1558213" cy="10649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Grade 5/6 Girls Wild – Tony Valeri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815384-D563-B829-AEA5-BB130C91F319}"/>
              </a:ext>
            </a:extLst>
          </p:cNvPr>
          <p:cNvSpPr/>
          <p:nvPr/>
        </p:nvSpPr>
        <p:spPr>
          <a:xfrm>
            <a:off x="2501926" y="3213078"/>
            <a:ext cx="1558213" cy="9447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D204F2-B31B-E003-09A0-4F22C521CC9B}"/>
              </a:ext>
            </a:extLst>
          </p:cNvPr>
          <p:cNvSpPr/>
          <p:nvPr/>
        </p:nvSpPr>
        <p:spPr>
          <a:xfrm>
            <a:off x="7924716" y="3707083"/>
            <a:ext cx="1558213" cy="7134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99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1B528-A6F8-3EDA-F2AD-11456156D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10515600" cy="630936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Father</a:t>
            </a:r>
            <a:r>
              <a:rPr lang="en-US" dirty="0"/>
              <a:t> Macs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C2280E-39F8-EB6F-D431-FA760DEB3F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33" t="1" b="-88"/>
          <a:stretch/>
        </p:blipFill>
        <p:spPr>
          <a:xfrm>
            <a:off x="295835" y="1335741"/>
            <a:ext cx="11573436" cy="51571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42EE1D-F81B-2C2C-BE0E-EF815D0D99EB}"/>
              </a:ext>
            </a:extLst>
          </p:cNvPr>
          <p:cNvSpPr txBox="1"/>
          <p:nvPr/>
        </p:nvSpPr>
        <p:spPr>
          <a:xfrm>
            <a:off x="230991" y="858415"/>
            <a:ext cx="11909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Monday 6:00-7:00 PM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8E7589-EBF2-60B7-C83B-CFF171A95566}"/>
              </a:ext>
            </a:extLst>
          </p:cNvPr>
          <p:cNvSpPr/>
          <p:nvPr/>
        </p:nvSpPr>
        <p:spPr>
          <a:xfrm>
            <a:off x="4742330" y="4802421"/>
            <a:ext cx="1983944" cy="91706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Grade 7/8 Girls</a:t>
            </a:r>
          </a:p>
          <a:p>
            <a:r>
              <a:rPr lang="en-US" dirty="0"/>
              <a:t>Force – Vanessa McCarthy Boucher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532010-CF86-4693-F6AB-7358E3C98F55}"/>
              </a:ext>
            </a:extLst>
          </p:cNvPr>
          <p:cNvSpPr/>
          <p:nvPr/>
        </p:nvSpPr>
        <p:spPr>
          <a:xfrm>
            <a:off x="4627775" y="2234080"/>
            <a:ext cx="1764060" cy="10649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Grade 5/6 Boys</a:t>
            </a:r>
          </a:p>
          <a:p>
            <a:r>
              <a:rPr lang="en-US" dirty="0"/>
              <a:t>Revolution – Susan Doughty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815384-D563-B829-AEA5-BB130C91F319}"/>
              </a:ext>
            </a:extLst>
          </p:cNvPr>
          <p:cNvSpPr/>
          <p:nvPr/>
        </p:nvSpPr>
        <p:spPr>
          <a:xfrm>
            <a:off x="2296080" y="3213078"/>
            <a:ext cx="1764060" cy="9447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Grade 5/6 Girls</a:t>
            </a:r>
          </a:p>
          <a:p>
            <a:r>
              <a:rPr lang="en-US" dirty="0"/>
              <a:t>Mustangs – Laura Goldberg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D204F2-B31B-E003-09A0-4F22C521CC9B}"/>
              </a:ext>
            </a:extLst>
          </p:cNvPr>
          <p:cNvSpPr/>
          <p:nvPr/>
        </p:nvSpPr>
        <p:spPr>
          <a:xfrm>
            <a:off x="7924716" y="3475823"/>
            <a:ext cx="1640625" cy="9447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Grade 7/8 Girls Lightning – Steve </a:t>
            </a:r>
            <a:r>
              <a:rPr lang="en-US" dirty="0" err="1"/>
              <a:t>Weafer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7D7707-A48C-A1D9-6358-8DEDD6310C94}"/>
              </a:ext>
            </a:extLst>
          </p:cNvPr>
          <p:cNvSpPr/>
          <p:nvPr/>
        </p:nvSpPr>
        <p:spPr>
          <a:xfrm>
            <a:off x="7144872" y="4605198"/>
            <a:ext cx="1757081" cy="91706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Grade 7/8 Girls</a:t>
            </a:r>
          </a:p>
          <a:p>
            <a:r>
              <a:rPr lang="en-US" dirty="0"/>
              <a:t>Hurricanes – Pete Noble</a:t>
            </a:r>
          </a:p>
        </p:txBody>
      </p:sp>
    </p:spTree>
    <p:extLst>
      <p:ext uri="{BB962C8B-B14F-4D97-AF65-F5344CB8AC3E}">
        <p14:creationId xmlns:p14="http://schemas.microsoft.com/office/powerpoint/2010/main" val="1539252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1B528-A6F8-3EDA-F2AD-11456156D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10515600" cy="630936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Father</a:t>
            </a:r>
            <a:r>
              <a:rPr lang="en-US" dirty="0"/>
              <a:t> Macs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C2280E-39F8-EB6F-D431-FA760DEB3F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33" t="1" b="-88"/>
          <a:stretch/>
        </p:blipFill>
        <p:spPr>
          <a:xfrm>
            <a:off x="295835" y="1335741"/>
            <a:ext cx="11573436" cy="51571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42EE1D-F81B-2C2C-BE0E-EF815D0D99EB}"/>
              </a:ext>
            </a:extLst>
          </p:cNvPr>
          <p:cNvSpPr txBox="1"/>
          <p:nvPr/>
        </p:nvSpPr>
        <p:spPr>
          <a:xfrm>
            <a:off x="230991" y="858415"/>
            <a:ext cx="11909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Monday 7:00-8:00 PM</a:t>
            </a:r>
          </a:p>
        </p:txBody>
      </p:sp>
    </p:spTree>
    <p:extLst>
      <p:ext uri="{BB962C8B-B14F-4D97-AF65-F5344CB8AC3E}">
        <p14:creationId xmlns:p14="http://schemas.microsoft.com/office/powerpoint/2010/main" val="4017393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1B528-A6F8-3EDA-F2AD-11456156D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10515600" cy="630936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Father</a:t>
            </a:r>
            <a:r>
              <a:rPr lang="en-US" dirty="0"/>
              <a:t> Macs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C2280E-39F8-EB6F-D431-FA760DEB3F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33" t="1" b="-88"/>
          <a:stretch/>
        </p:blipFill>
        <p:spPr>
          <a:xfrm>
            <a:off x="295835" y="1335741"/>
            <a:ext cx="11573436" cy="51571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42EE1D-F81B-2C2C-BE0E-EF815D0D99EB}"/>
              </a:ext>
            </a:extLst>
          </p:cNvPr>
          <p:cNvSpPr txBox="1"/>
          <p:nvPr/>
        </p:nvSpPr>
        <p:spPr>
          <a:xfrm>
            <a:off x="230991" y="858415"/>
            <a:ext cx="11909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Tuesday 6:00-7:00 PM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C99B20-1183-6332-C617-9F07EF625A1A}"/>
              </a:ext>
            </a:extLst>
          </p:cNvPr>
          <p:cNvSpPr/>
          <p:nvPr/>
        </p:nvSpPr>
        <p:spPr>
          <a:xfrm>
            <a:off x="4141695" y="2153398"/>
            <a:ext cx="1712600" cy="10649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Grade 7/8 Boys Warriors – Joe Papadopoulos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8C3D8B-BEC9-705D-E599-A684B3B1D75B}"/>
              </a:ext>
            </a:extLst>
          </p:cNvPr>
          <p:cNvSpPr/>
          <p:nvPr/>
        </p:nvSpPr>
        <p:spPr>
          <a:xfrm>
            <a:off x="5486400" y="4538008"/>
            <a:ext cx="1488141" cy="122629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Grade 5/6 Boys Blue Dynamo – Tim Doherty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E8D797-C974-6E86-E984-3AADCB6592C9}"/>
              </a:ext>
            </a:extLst>
          </p:cNvPr>
          <p:cNvSpPr/>
          <p:nvPr/>
        </p:nvSpPr>
        <p:spPr>
          <a:xfrm>
            <a:off x="7729563" y="3381842"/>
            <a:ext cx="1593731" cy="10649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Grade 5/6 Boys Strikers – Mike Medeiros</a:t>
            </a:r>
          </a:p>
        </p:txBody>
      </p:sp>
    </p:spTree>
    <p:extLst>
      <p:ext uri="{BB962C8B-B14F-4D97-AF65-F5344CB8AC3E}">
        <p14:creationId xmlns:p14="http://schemas.microsoft.com/office/powerpoint/2010/main" val="311789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1B528-A6F8-3EDA-F2AD-11456156D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10515600" cy="630936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Father</a:t>
            </a:r>
            <a:r>
              <a:rPr lang="en-US" dirty="0"/>
              <a:t> Macs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C2280E-39F8-EB6F-D431-FA760DEB3F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33" t="1" b="-88"/>
          <a:stretch/>
        </p:blipFill>
        <p:spPr>
          <a:xfrm>
            <a:off x="295835" y="1335741"/>
            <a:ext cx="11573436" cy="51571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42EE1D-F81B-2C2C-BE0E-EF815D0D99EB}"/>
              </a:ext>
            </a:extLst>
          </p:cNvPr>
          <p:cNvSpPr txBox="1"/>
          <p:nvPr/>
        </p:nvSpPr>
        <p:spPr>
          <a:xfrm>
            <a:off x="230991" y="858415"/>
            <a:ext cx="11909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Tuesday 7:00-8:00 PM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DFACA1-EE99-9C52-3AEC-9AB9510E016D}"/>
              </a:ext>
            </a:extLst>
          </p:cNvPr>
          <p:cNvSpPr/>
          <p:nvPr/>
        </p:nvSpPr>
        <p:spPr>
          <a:xfrm>
            <a:off x="7897906" y="3578787"/>
            <a:ext cx="1712600" cy="10649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Grade 4 Girls Fierce – Kevin O’Rourke</a:t>
            </a:r>
          </a:p>
        </p:txBody>
      </p:sp>
    </p:spTree>
    <p:extLst>
      <p:ext uri="{BB962C8B-B14F-4D97-AF65-F5344CB8AC3E}">
        <p14:creationId xmlns:p14="http://schemas.microsoft.com/office/powerpoint/2010/main" val="4114053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1B528-A6F8-3EDA-F2AD-11456156D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10515600" cy="630936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Father</a:t>
            </a:r>
            <a:r>
              <a:rPr lang="en-US" dirty="0"/>
              <a:t> Macs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C2280E-39F8-EB6F-D431-FA760DEB3F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33" t="1" b="-88"/>
          <a:stretch/>
        </p:blipFill>
        <p:spPr>
          <a:xfrm>
            <a:off x="295835" y="1335741"/>
            <a:ext cx="11573436" cy="51571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42EE1D-F81B-2C2C-BE0E-EF815D0D99EB}"/>
              </a:ext>
            </a:extLst>
          </p:cNvPr>
          <p:cNvSpPr txBox="1"/>
          <p:nvPr/>
        </p:nvSpPr>
        <p:spPr>
          <a:xfrm>
            <a:off x="230991" y="858415"/>
            <a:ext cx="11909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Wednesday 5:00-6:00 PM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78C99D-176D-1A62-46BB-C356D8E0DCA9}"/>
              </a:ext>
            </a:extLst>
          </p:cNvPr>
          <p:cNvSpPr/>
          <p:nvPr/>
        </p:nvSpPr>
        <p:spPr>
          <a:xfrm>
            <a:off x="2753081" y="3429000"/>
            <a:ext cx="1639668" cy="10649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Grade 5/6 Boys</a:t>
            </a:r>
          </a:p>
          <a:p>
            <a:r>
              <a:rPr lang="en-US" dirty="0"/>
              <a:t>Revolution – Susan Doughty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E8AA46-1AD8-978E-5305-5895F74E64DF}"/>
              </a:ext>
            </a:extLst>
          </p:cNvPr>
          <p:cNvSpPr/>
          <p:nvPr/>
        </p:nvSpPr>
        <p:spPr>
          <a:xfrm>
            <a:off x="4787155" y="2119875"/>
            <a:ext cx="1639668" cy="9447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Grade 5/6 Girls</a:t>
            </a:r>
          </a:p>
          <a:p>
            <a:r>
              <a:rPr lang="en-US" dirty="0"/>
              <a:t>Wild – Tony Valeri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564A36-8426-B545-D841-3F44586CC43A}"/>
              </a:ext>
            </a:extLst>
          </p:cNvPr>
          <p:cNvSpPr/>
          <p:nvPr/>
        </p:nvSpPr>
        <p:spPr>
          <a:xfrm>
            <a:off x="7924716" y="3707083"/>
            <a:ext cx="1639668" cy="9545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Grade 5/6 Girls</a:t>
            </a:r>
          </a:p>
          <a:p>
            <a:r>
              <a:rPr lang="en-US" dirty="0"/>
              <a:t>Cyclones – Derek West</a:t>
            </a:r>
          </a:p>
        </p:txBody>
      </p:sp>
    </p:spTree>
    <p:extLst>
      <p:ext uri="{BB962C8B-B14F-4D97-AF65-F5344CB8AC3E}">
        <p14:creationId xmlns:p14="http://schemas.microsoft.com/office/powerpoint/2010/main" val="3087849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1B528-A6F8-3EDA-F2AD-11456156D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10515600" cy="630936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Father</a:t>
            </a:r>
            <a:r>
              <a:rPr lang="en-US" dirty="0"/>
              <a:t> Macs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C2280E-39F8-EB6F-D431-FA760DEB3F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33" t="1" b="-88"/>
          <a:stretch/>
        </p:blipFill>
        <p:spPr>
          <a:xfrm>
            <a:off x="295835" y="1335741"/>
            <a:ext cx="11573436" cy="51571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42EE1D-F81B-2C2C-BE0E-EF815D0D99EB}"/>
              </a:ext>
            </a:extLst>
          </p:cNvPr>
          <p:cNvSpPr txBox="1"/>
          <p:nvPr/>
        </p:nvSpPr>
        <p:spPr>
          <a:xfrm>
            <a:off x="230991" y="858415"/>
            <a:ext cx="11909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Wednesday 6:00-7:00 PM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EC8BFA-3A3F-828B-1343-FE987379D551}"/>
              </a:ext>
            </a:extLst>
          </p:cNvPr>
          <p:cNvSpPr/>
          <p:nvPr/>
        </p:nvSpPr>
        <p:spPr>
          <a:xfrm>
            <a:off x="5316071" y="4793456"/>
            <a:ext cx="2097741" cy="9529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Grade 7/8 Girls</a:t>
            </a:r>
          </a:p>
          <a:p>
            <a:r>
              <a:rPr lang="en-US" dirty="0"/>
              <a:t>Force – Vanessa McCarthy Boucher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78C99D-176D-1A62-46BB-C356D8E0DCA9}"/>
              </a:ext>
            </a:extLst>
          </p:cNvPr>
          <p:cNvSpPr/>
          <p:nvPr/>
        </p:nvSpPr>
        <p:spPr>
          <a:xfrm>
            <a:off x="4546321" y="2234080"/>
            <a:ext cx="1639668" cy="10649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Grade 5/6 Girls</a:t>
            </a:r>
          </a:p>
          <a:p>
            <a:r>
              <a:rPr lang="en-US" dirty="0"/>
              <a:t>Mustangs – Laura Goldberg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E8AA46-1AD8-978E-5305-5895F74E64DF}"/>
              </a:ext>
            </a:extLst>
          </p:cNvPr>
          <p:cNvSpPr/>
          <p:nvPr/>
        </p:nvSpPr>
        <p:spPr>
          <a:xfrm>
            <a:off x="2420472" y="3213078"/>
            <a:ext cx="1639668" cy="9447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Grade HS Girls Mustangs – Matt </a:t>
            </a:r>
            <a:r>
              <a:rPr lang="en-US" dirty="0" err="1"/>
              <a:t>Falherty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564A36-8426-B545-D841-3F44586CC43A}"/>
              </a:ext>
            </a:extLst>
          </p:cNvPr>
          <p:cNvSpPr/>
          <p:nvPr/>
        </p:nvSpPr>
        <p:spPr>
          <a:xfrm>
            <a:off x="8131862" y="3441946"/>
            <a:ext cx="1639668" cy="9447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Grade 7/8 Girls Lightning – Steve </a:t>
            </a:r>
            <a:r>
              <a:rPr lang="en-US" dirty="0" err="1"/>
              <a:t>Weafer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91F588-0F46-5607-8B69-0E4B95118AFE}"/>
              </a:ext>
            </a:extLst>
          </p:cNvPr>
          <p:cNvSpPr/>
          <p:nvPr/>
        </p:nvSpPr>
        <p:spPr>
          <a:xfrm>
            <a:off x="7862921" y="4506558"/>
            <a:ext cx="1639668" cy="9447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Grade 7/8 Girls Hurricanes – Pete Noble</a:t>
            </a:r>
          </a:p>
        </p:txBody>
      </p:sp>
    </p:spTree>
    <p:extLst>
      <p:ext uri="{BB962C8B-B14F-4D97-AF65-F5344CB8AC3E}">
        <p14:creationId xmlns:p14="http://schemas.microsoft.com/office/powerpoint/2010/main" val="36613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5E098D1-59BD-2E91-93A8-DAD991952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91" y="225164"/>
            <a:ext cx="10515600" cy="633251"/>
          </a:xfrm>
        </p:spPr>
        <p:txBody>
          <a:bodyPr>
            <a:normAutofit fontScale="90000"/>
          </a:bodyPr>
          <a:lstStyle/>
          <a:p>
            <a:r>
              <a:rPr lang="en-US" dirty="0"/>
              <a:t>Lower Coakley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6F01FA8-8281-212A-4FAD-6F4FD6F99CAB}"/>
              </a:ext>
            </a:extLst>
          </p:cNvPr>
          <p:cNvGrpSpPr/>
          <p:nvPr/>
        </p:nvGrpSpPr>
        <p:grpSpPr>
          <a:xfrm>
            <a:off x="230991" y="2238099"/>
            <a:ext cx="11909995" cy="4405305"/>
            <a:chOff x="230991" y="1836876"/>
            <a:chExt cx="11909995" cy="440530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8ABAC60-4DB1-42A8-8C52-9766D4BDB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3000"/>
                      </a14:imgEffect>
                      <a14:imgEffect>
                        <a14:brightnessContrast bright="26000" contrast="47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0991" y="1836876"/>
              <a:ext cx="11909995" cy="4405305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BC35BFC-7216-30A6-F417-C47AD5E8E0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65910" y="2043404"/>
              <a:ext cx="718457" cy="30137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F5122D9-7642-F888-6C4D-ADF92335A92E}"/>
                </a:ext>
              </a:extLst>
            </p:cNvPr>
            <p:cNvCxnSpPr>
              <a:cxnSpLocks/>
            </p:cNvCxnSpPr>
            <p:nvPr/>
          </p:nvCxnSpPr>
          <p:spPr>
            <a:xfrm>
              <a:off x="4021494" y="2976465"/>
              <a:ext cx="1782147" cy="234198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51BE954-8841-4B47-C699-EE9343FDC9CC}"/>
                </a:ext>
              </a:extLst>
            </p:cNvPr>
            <p:cNvSpPr txBox="1"/>
            <p:nvPr/>
          </p:nvSpPr>
          <p:spPr>
            <a:xfrm>
              <a:off x="8164286" y="2332653"/>
              <a:ext cx="12782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LOWER A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A536E56-D60E-6087-C136-3737A88ACC41}"/>
                </a:ext>
              </a:extLst>
            </p:cNvPr>
            <p:cNvSpPr txBox="1"/>
            <p:nvPr/>
          </p:nvSpPr>
          <p:spPr>
            <a:xfrm>
              <a:off x="5546841" y="2132598"/>
              <a:ext cx="12782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LOWER B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FB3A38D-E62D-4B53-E9DA-625293AAB7B0}"/>
                </a:ext>
              </a:extLst>
            </p:cNvPr>
            <p:cNvSpPr txBox="1"/>
            <p:nvPr/>
          </p:nvSpPr>
          <p:spPr>
            <a:xfrm>
              <a:off x="2909291" y="3350243"/>
              <a:ext cx="12782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LOWER C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E15AA71-7824-48B6-E989-08D2BBC0B54E}"/>
              </a:ext>
            </a:extLst>
          </p:cNvPr>
          <p:cNvSpPr txBox="1"/>
          <p:nvPr/>
        </p:nvSpPr>
        <p:spPr>
          <a:xfrm>
            <a:off x="230991" y="858415"/>
            <a:ext cx="11909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Monday 7:00-8:00 PM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592965-3BDC-65F1-2B5F-80AC389E4614}"/>
              </a:ext>
            </a:extLst>
          </p:cNvPr>
          <p:cNvSpPr/>
          <p:nvPr/>
        </p:nvSpPr>
        <p:spPr>
          <a:xfrm>
            <a:off x="5488791" y="3121994"/>
            <a:ext cx="1677119" cy="188944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265A84-E505-FDA5-95AC-2BFBA56F3DAE}"/>
              </a:ext>
            </a:extLst>
          </p:cNvPr>
          <p:cNvSpPr/>
          <p:nvPr/>
        </p:nvSpPr>
        <p:spPr>
          <a:xfrm>
            <a:off x="2959165" y="4291304"/>
            <a:ext cx="1659903" cy="188944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143E22-C564-3D14-DE26-23E524F7A457}"/>
              </a:ext>
            </a:extLst>
          </p:cNvPr>
          <p:cNvSpPr/>
          <p:nvPr/>
        </p:nvSpPr>
        <p:spPr>
          <a:xfrm>
            <a:off x="8035931" y="3274394"/>
            <a:ext cx="1610093" cy="188944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Grade 5-6 Boys</a:t>
            </a:r>
          </a:p>
          <a:p>
            <a:r>
              <a:rPr lang="en-US" dirty="0"/>
              <a:t>Mavericks – Ryan Russell</a:t>
            </a:r>
          </a:p>
        </p:txBody>
      </p:sp>
    </p:spTree>
    <p:extLst>
      <p:ext uri="{BB962C8B-B14F-4D97-AF65-F5344CB8AC3E}">
        <p14:creationId xmlns:p14="http://schemas.microsoft.com/office/powerpoint/2010/main" val="2731516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1B528-A6F8-3EDA-F2AD-11456156D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10515600" cy="630936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Father</a:t>
            </a:r>
            <a:r>
              <a:rPr lang="en-US" dirty="0"/>
              <a:t> Macs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C2280E-39F8-EB6F-D431-FA760DEB3F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33" t="1" b="-88"/>
          <a:stretch/>
        </p:blipFill>
        <p:spPr>
          <a:xfrm>
            <a:off x="295835" y="1335741"/>
            <a:ext cx="11573436" cy="51571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42EE1D-F81B-2C2C-BE0E-EF815D0D99EB}"/>
              </a:ext>
            </a:extLst>
          </p:cNvPr>
          <p:cNvSpPr txBox="1"/>
          <p:nvPr/>
        </p:nvSpPr>
        <p:spPr>
          <a:xfrm>
            <a:off x="230991" y="858415"/>
            <a:ext cx="11909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Wednesday 7:00-8:00 PM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170C31-F100-8B19-3F5A-61C1A680E55C}"/>
              </a:ext>
            </a:extLst>
          </p:cNvPr>
          <p:cNvSpPr/>
          <p:nvPr/>
        </p:nvSpPr>
        <p:spPr>
          <a:xfrm>
            <a:off x="4442885" y="2279744"/>
            <a:ext cx="1639668" cy="10649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Grade HS Boys </a:t>
            </a:r>
            <a:r>
              <a:rPr lang="en-US" dirty="0" err="1"/>
              <a:t>Stangs</a:t>
            </a:r>
            <a:r>
              <a:rPr lang="en-US" dirty="0"/>
              <a:t> – Dave Carriero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A90C5C-F7CF-F11E-13E3-3320ADB9A57E}"/>
              </a:ext>
            </a:extLst>
          </p:cNvPr>
          <p:cNvSpPr/>
          <p:nvPr/>
        </p:nvSpPr>
        <p:spPr>
          <a:xfrm>
            <a:off x="6885939" y="4163172"/>
            <a:ext cx="1639668" cy="10649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Grade HS Boys Broncos – Camilo Ospina</a:t>
            </a:r>
          </a:p>
        </p:txBody>
      </p:sp>
    </p:spTree>
    <p:extLst>
      <p:ext uri="{BB962C8B-B14F-4D97-AF65-F5344CB8AC3E}">
        <p14:creationId xmlns:p14="http://schemas.microsoft.com/office/powerpoint/2010/main" val="1913262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1B528-A6F8-3EDA-F2AD-11456156D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10515600" cy="630936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Father</a:t>
            </a:r>
            <a:r>
              <a:rPr lang="en-US" dirty="0"/>
              <a:t> Macs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C2280E-39F8-EB6F-D431-FA760DEB3F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33" t="1" b="-88"/>
          <a:stretch/>
        </p:blipFill>
        <p:spPr>
          <a:xfrm>
            <a:off x="295835" y="1335741"/>
            <a:ext cx="11573436" cy="51571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42EE1D-F81B-2C2C-BE0E-EF815D0D99EB}"/>
              </a:ext>
            </a:extLst>
          </p:cNvPr>
          <p:cNvSpPr txBox="1"/>
          <p:nvPr/>
        </p:nvSpPr>
        <p:spPr>
          <a:xfrm>
            <a:off x="230991" y="858415"/>
            <a:ext cx="11909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Thursday 5:00-6:00 PM</a:t>
            </a:r>
          </a:p>
        </p:txBody>
      </p:sp>
    </p:spTree>
    <p:extLst>
      <p:ext uri="{BB962C8B-B14F-4D97-AF65-F5344CB8AC3E}">
        <p14:creationId xmlns:p14="http://schemas.microsoft.com/office/powerpoint/2010/main" val="759164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1B528-A6F8-3EDA-F2AD-11456156D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10515600" cy="630936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Father</a:t>
            </a:r>
            <a:r>
              <a:rPr lang="en-US" dirty="0"/>
              <a:t> Macs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C2280E-39F8-EB6F-D431-FA760DEB3F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33" t="1" b="-88"/>
          <a:stretch/>
        </p:blipFill>
        <p:spPr>
          <a:xfrm>
            <a:off x="295835" y="1335741"/>
            <a:ext cx="11573436" cy="51571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42EE1D-F81B-2C2C-BE0E-EF815D0D99EB}"/>
              </a:ext>
            </a:extLst>
          </p:cNvPr>
          <p:cNvSpPr txBox="1"/>
          <p:nvPr/>
        </p:nvSpPr>
        <p:spPr>
          <a:xfrm>
            <a:off x="230991" y="858415"/>
            <a:ext cx="11909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Thursday 6:00-7:00 PM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CFCDCB-685E-9447-C169-9517C7F61768}"/>
              </a:ext>
            </a:extLst>
          </p:cNvPr>
          <p:cNvSpPr/>
          <p:nvPr/>
        </p:nvSpPr>
        <p:spPr>
          <a:xfrm>
            <a:off x="4192993" y="1724856"/>
            <a:ext cx="1639668" cy="10649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Grade 7/8 Boys Warriors – Joe Papadopoulos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651111-3B99-6AEF-A1C2-7329F9112282}"/>
              </a:ext>
            </a:extLst>
          </p:cNvPr>
          <p:cNvSpPr/>
          <p:nvPr/>
        </p:nvSpPr>
        <p:spPr>
          <a:xfrm>
            <a:off x="4046415" y="3043933"/>
            <a:ext cx="1639668" cy="10649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Grade 5/6 Boys Pirates – Patrick Hughes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98595D-C75D-E5C5-3E8D-305EC8119225}"/>
              </a:ext>
            </a:extLst>
          </p:cNvPr>
          <p:cNvSpPr/>
          <p:nvPr/>
        </p:nvSpPr>
        <p:spPr>
          <a:xfrm>
            <a:off x="1694329" y="3223746"/>
            <a:ext cx="1985075" cy="10649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Grade 5/6 Boys Minoans FC George </a:t>
            </a:r>
            <a:r>
              <a:rPr lang="en-US" dirty="0" err="1"/>
              <a:t>Athanasiou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F5DE57-5BA5-04B3-76BB-683D89709DCC}"/>
              </a:ext>
            </a:extLst>
          </p:cNvPr>
          <p:cNvSpPr/>
          <p:nvPr/>
        </p:nvSpPr>
        <p:spPr>
          <a:xfrm>
            <a:off x="5012827" y="4806951"/>
            <a:ext cx="1639668" cy="10649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Grade 4 Girls Bolts – Ryan Bower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44FA89-FC81-8DA2-60AE-DF38F1188D36}"/>
              </a:ext>
            </a:extLst>
          </p:cNvPr>
          <p:cNvSpPr/>
          <p:nvPr/>
        </p:nvSpPr>
        <p:spPr>
          <a:xfrm>
            <a:off x="7621215" y="4546975"/>
            <a:ext cx="1639668" cy="10649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Grade 4 Girls Clash – Mark Negron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B6D708-4685-002E-7E35-B4A3E34695B7}"/>
              </a:ext>
            </a:extLst>
          </p:cNvPr>
          <p:cNvSpPr/>
          <p:nvPr/>
        </p:nvSpPr>
        <p:spPr>
          <a:xfrm>
            <a:off x="7692762" y="3223746"/>
            <a:ext cx="1639668" cy="10649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Grade 4 Boys Dragons – Clemens Alt</a:t>
            </a:r>
          </a:p>
        </p:txBody>
      </p:sp>
    </p:spTree>
    <p:extLst>
      <p:ext uri="{BB962C8B-B14F-4D97-AF65-F5344CB8AC3E}">
        <p14:creationId xmlns:p14="http://schemas.microsoft.com/office/powerpoint/2010/main" val="2823808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1B528-A6F8-3EDA-F2AD-11456156D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10515600" cy="630936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Father</a:t>
            </a:r>
            <a:r>
              <a:rPr lang="en-US" dirty="0"/>
              <a:t> Macs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C2280E-39F8-EB6F-D431-FA760DEB3F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33" t="1" b="-88"/>
          <a:stretch/>
        </p:blipFill>
        <p:spPr>
          <a:xfrm>
            <a:off x="295835" y="1335741"/>
            <a:ext cx="11573436" cy="51571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42EE1D-F81B-2C2C-BE0E-EF815D0D99EB}"/>
              </a:ext>
            </a:extLst>
          </p:cNvPr>
          <p:cNvSpPr txBox="1"/>
          <p:nvPr/>
        </p:nvSpPr>
        <p:spPr>
          <a:xfrm>
            <a:off x="230991" y="858415"/>
            <a:ext cx="11909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Thursday 7:00-8:00 PM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2202BF-A543-35FB-C003-F90FA922FDDC}"/>
              </a:ext>
            </a:extLst>
          </p:cNvPr>
          <p:cNvSpPr/>
          <p:nvPr/>
        </p:nvSpPr>
        <p:spPr>
          <a:xfrm>
            <a:off x="4442885" y="2279744"/>
            <a:ext cx="1639668" cy="10649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Grade 4 Girls Fierce – Kevin O’Rourke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5943DD-3616-79BB-E26B-F259FD81E37E}"/>
              </a:ext>
            </a:extLst>
          </p:cNvPr>
          <p:cNvSpPr/>
          <p:nvPr/>
        </p:nvSpPr>
        <p:spPr>
          <a:xfrm>
            <a:off x="5720527" y="4288678"/>
            <a:ext cx="1639668" cy="10649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Grade 5/6 Boys Strikers – Mike Medeiros</a:t>
            </a:r>
          </a:p>
        </p:txBody>
      </p:sp>
    </p:spTree>
    <p:extLst>
      <p:ext uri="{BB962C8B-B14F-4D97-AF65-F5344CB8AC3E}">
        <p14:creationId xmlns:p14="http://schemas.microsoft.com/office/powerpoint/2010/main" val="1656925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1B528-A6F8-3EDA-F2AD-11456156D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10515600" cy="630936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Father</a:t>
            </a:r>
            <a:r>
              <a:rPr lang="en-US" dirty="0"/>
              <a:t> Macs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C2280E-39F8-EB6F-D431-FA760DEB3F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33" t="1" b="-88"/>
          <a:stretch/>
        </p:blipFill>
        <p:spPr>
          <a:xfrm>
            <a:off x="295835" y="1335741"/>
            <a:ext cx="11573436" cy="51571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42EE1D-F81B-2C2C-BE0E-EF815D0D99EB}"/>
              </a:ext>
            </a:extLst>
          </p:cNvPr>
          <p:cNvSpPr txBox="1"/>
          <p:nvPr/>
        </p:nvSpPr>
        <p:spPr>
          <a:xfrm>
            <a:off x="230991" y="858415"/>
            <a:ext cx="11909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Friday 5:00-6:00 PM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5943DD-3616-79BB-E26B-F259FD81E37E}"/>
              </a:ext>
            </a:extLst>
          </p:cNvPr>
          <p:cNvSpPr/>
          <p:nvPr/>
        </p:nvSpPr>
        <p:spPr>
          <a:xfrm>
            <a:off x="5720527" y="4288678"/>
            <a:ext cx="1639668" cy="10649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Grade 5/6 Girls Cyclones – Derek West</a:t>
            </a:r>
          </a:p>
        </p:txBody>
      </p:sp>
    </p:spTree>
    <p:extLst>
      <p:ext uri="{BB962C8B-B14F-4D97-AF65-F5344CB8AC3E}">
        <p14:creationId xmlns:p14="http://schemas.microsoft.com/office/powerpoint/2010/main" val="26485813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1B528-A6F8-3EDA-F2AD-11456156D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10515600" cy="630936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Father</a:t>
            </a:r>
            <a:r>
              <a:rPr lang="en-US" dirty="0"/>
              <a:t> Macs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C2280E-39F8-EB6F-D431-FA760DEB3F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33" t="1" b="-88"/>
          <a:stretch/>
        </p:blipFill>
        <p:spPr>
          <a:xfrm>
            <a:off x="295835" y="1335741"/>
            <a:ext cx="11573436" cy="51571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42EE1D-F81B-2C2C-BE0E-EF815D0D99EB}"/>
              </a:ext>
            </a:extLst>
          </p:cNvPr>
          <p:cNvSpPr txBox="1"/>
          <p:nvPr/>
        </p:nvSpPr>
        <p:spPr>
          <a:xfrm>
            <a:off x="230991" y="858415"/>
            <a:ext cx="11909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Friday 6:00-7:00 PM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5943DD-3616-79BB-E26B-F259FD81E37E}"/>
              </a:ext>
            </a:extLst>
          </p:cNvPr>
          <p:cNvSpPr/>
          <p:nvPr/>
        </p:nvSpPr>
        <p:spPr>
          <a:xfrm>
            <a:off x="5720527" y="4288678"/>
            <a:ext cx="1639668" cy="10649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Grade 4 Boys Frontier – Ian Moorhouse</a:t>
            </a:r>
          </a:p>
        </p:txBody>
      </p:sp>
    </p:spTree>
    <p:extLst>
      <p:ext uri="{BB962C8B-B14F-4D97-AF65-F5344CB8AC3E}">
        <p14:creationId xmlns:p14="http://schemas.microsoft.com/office/powerpoint/2010/main" val="13094787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BF19C4-CF0F-A46F-9F42-F8A5AB44E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10515600" cy="630936"/>
          </a:xfrm>
        </p:spPr>
        <p:txBody>
          <a:bodyPr>
            <a:noAutofit/>
          </a:bodyPr>
          <a:lstStyle/>
          <a:p>
            <a:r>
              <a:rPr lang="en-US" sz="4000" dirty="0"/>
              <a:t>Ellis Field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9F95D0-0D65-7C67-8C1F-39A1A672F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276013" y="-1544413"/>
            <a:ext cx="5146870" cy="113402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D98F8D-DC5E-F231-F237-E6756069D871}"/>
              </a:ext>
            </a:extLst>
          </p:cNvPr>
          <p:cNvSpPr txBox="1"/>
          <p:nvPr/>
        </p:nvSpPr>
        <p:spPr>
          <a:xfrm>
            <a:off x="230991" y="858415"/>
            <a:ext cx="11909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Wednesday 5:00-6:00 PM</a:t>
            </a:r>
          </a:p>
        </p:txBody>
      </p:sp>
    </p:spTree>
    <p:extLst>
      <p:ext uri="{BB962C8B-B14F-4D97-AF65-F5344CB8AC3E}">
        <p14:creationId xmlns:p14="http://schemas.microsoft.com/office/powerpoint/2010/main" val="466773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BF19C4-CF0F-A46F-9F42-F8A5AB44E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10515600" cy="630936"/>
          </a:xfrm>
        </p:spPr>
        <p:txBody>
          <a:bodyPr>
            <a:noAutofit/>
          </a:bodyPr>
          <a:lstStyle/>
          <a:p>
            <a:r>
              <a:rPr lang="en-US" sz="4000" dirty="0"/>
              <a:t>Ellis Field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9F95D0-0D65-7C67-8C1F-39A1A672F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276013" y="-1544413"/>
            <a:ext cx="5146870" cy="113402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D98F8D-DC5E-F231-F237-E6756069D871}"/>
              </a:ext>
            </a:extLst>
          </p:cNvPr>
          <p:cNvSpPr txBox="1"/>
          <p:nvPr/>
        </p:nvSpPr>
        <p:spPr>
          <a:xfrm>
            <a:off x="230991" y="858415"/>
            <a:ext cx="11909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Wednesday 6:00-7:00 PM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F48B76-8977-91AF-4325-EC4DFCEB3F33}"/>
              </a:ext>
            </a:extLst>
          </p:cNvPr>
          <p:cNvSpPr/>
          <p:nvPr/>
        </p:nvSpPr>
        <p:spPr>
          <a:xfrm>
            <a:off x="4386133" y="2961812"/>
            <a:ext cx="1558213" cy="188944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Grade 5/6 Boys Minoans FC – George </a:t>
            </a:r>
            <a:r>
              <a:rPr lang="en-US" dirty="0" err="1"/>
              <a:t>Athanasiou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6D844F-C2BE-F270-C232-2E4B0C31F911}"/>
              </a:ext>
            </a:extLst>
          </p:cNvPr>
          <p:cNvSpPr/>
          <p:nvPr/>
        </p:nvSpPr>
        <p:spPr>
          <a:xfrm>
            <a:off x="8309782" y="2961811"/>
            <a:ext cx="1452783" cy="188944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Grade 5/6 Boys Blue Dynamo – Tim Doherty</a:t>
            </a:r>
          </a:p>
        </p:txBody>
      </p:sp>
    </p:spTree>
    <p:extLst>
      <p:ext uri="{BB962C8B-B14F-4D97-AF65-F5344CB8AC3E}">
        <p14:creationId xmlns:p14="http://schemas.microsoft.com/office/powerpoint/2010/main" val="17230366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BF19C4-CF0F-A46F-9F42-F8A5AB44E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10515600" cy="630936"/>
          </a:xfrm>
        </p:spPr>
        <p:txBody>
          <a:bodyPr>
            <a:noAutofit/>
          </a:bodyPr>
          <a:lstStyle/>
          <a:p>
            <a:r>
              <a:rPr lang="en-US" sz="4000" dirty="0"/>
              <a:t>Ellis Field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9F95D0-0D65-7C67-8C1F-39A1A672F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276013" y="-1544413"/>
            <a:ext cx="5146870" cy="113402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D98F8D-DC5E-F231-F237-E6756069D871}"/>
              </a:ext>
            </a:extLst>
          </p:cNvPr>
          <p:cNvSpPr txBox="1"/>
          <p:nvPr/>
        </p:nvSpPr>
        <p:spPr>
          <a:xfrm>
            <a:off x="230991" y="858415"/>
            <a:ext cx="11909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Wednesday 7:00-8:00 PM</a:t>
            </a:r>
          </a:p>
        </p:txBody>
      </p:sp>
    </p:spTree>
    <p:extLst>
      <p:ext uri="{BB962C8B-B14F-4D97-AF65-F5344CB8AC3E}">
        <p14:creationId xmlns:p14="http://schemas.microsoft.com/office/powerpoint/2010/main" val="18582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5E098D1-59BD-2E91-93A8-DAD991952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91" y="225164"/>
            <a:ext cx="10515600" cy="633251"/>
          </a:xfrm>
        </p:spPr>
        <p:txBody>
          <a:bodyPr>
            <a:normAutofit fontScale="90000"/>
          </a:bodyPr>
          <a:lstStyle/>
          <a:p>
            <a:r>
              <a:rPr lang="en-US" dirty="0"/>
              <a:t>Lower Coakley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6F01FA8-8281-212A-4FAD-6F4FD6F99CAB}"/>
              </a:ext>
            </a:extLst>
          </p:cNvPr>
          <p:cNvGrpSpPr/>
          <p:nvPr/>
        </p:nvGrpSpPr>
        <p:grpSpPr>
          <a:xfrm>
            <a:off x="230991" y="2238099"/>
            <a:ext cx="11909995" cy="4405305"/>
            <a:chOff x="230991" y="1836876"/>
            <a:chExt cx="11909995" cy="440530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8ABAC60-4DB1-42A8-8C52-9766D4BDB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3000"/>
                      </a14:imgEffect>
                      <a14:imgEffect>
                        <a14:brightnessContrast bright="26000" contrast="47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0991" y="1836876"/>
              <a:ext cx="11909995" cy="4405305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BC35BFC-7216-30A6-F417-C47AD5E8E0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65910" y="2043404"/>
              <a:ext cx="718457" cy="30137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F5122D9-7642-F888-6C4D-ADF92335A92E}"/>
                </a:ext>
              </a:extLst>
            </p:cNvPr>
            <p:cNvCxnSpPr>
              <a:cxnSpLocks/>
            </p:cNvCxnSpPr>
            <p:nvPr/>
          </p:nvCxnSpPr>
          <p:spPr>
            <a:xfrm>
              <a:off x="4021494" y="2976465"/>
              <a:ext cx="1782147" cy="234198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51BE954-8841-4B47-C699-EE9343FDC9CC}"/>
                </a:ext>
              </a:extLst>
            </p:cNvPr>
            <p:cNvSpPr txBox="1"/>
            <p:nvPr/>
          </p:nvSpPr>
          <p:spPr>
            <a:xfrm>
              <a:off x="8164286" y="2332653"/>
              <a:ext cx="12782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LOWER A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A536E56-D60E-6087-C136-3737A88ACC41}"/>
                </a:ext>
              </a:extLst>
            </p:cNvPr>
            <p:cNvSpPr txBox="1"/>
            <p:nvPr/>
          </p:nvSpPr>
          <p:spPr>
            <a:xfrm>
              <a:off x="5546841" y="2132598"/>
              <a:ext cx="12782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LOWER B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FB3A38D-E62D-4B53-E9DA-625293AAB7B0}"/>
                </a:ext>
              </a:extLst>
            </p:cNvPr>
            <p:cNvSpPr txBox="1"/>
            <p:nvPr/>
          </p:nvSpPr>
          <p:spPr>
            <a:xfrm>
              <a:off x="2909291" y="3350243"/>
              <a:ext cx="12782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LOWER C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E15AA71-7824-48B6-E989-08D2BBC0B54E}"/>
              </a:ext>
            </a:extLst>
          </p:cNvPr>
          <p:cNvSpPr txBox="1"/>
          <p:nvPr/>
        </p:nvSpPr>
        <p:spPr>
          <a:xfrm>
            <a:off x="230991" y="858415"/>
            <a:ext cx="11909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Monday 8:00-9:00 PM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32B755-128B-76C0-FBEB-7101E30A7B01}"/>
              </a:ext>
            </a:extLst>
          </p:cNvPr>
          <p:cNvSpPr/>
          <p:nvPr/>
        </p:nvSpPr>
        <p:spPr>
          <a:xfrm>
            <a:off x="5488791" y="3121994"/>
            <a:ext cx="1677119" cy="188944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77C754-F583-70BA-F272-639EB9231847}"/>
              </a:ext>
            </a:extLst>
          </p:cNvPr>
          <p:cNvSpPr/>
          <p:nvPr/>
        </p:nvSpPr>
        <p:spPr>
          <a:xfrm>
            <a:off x="2949485" y="4204001"/>
            <a:ext cx="1677118" cy="188944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8143D0-D5F2-9BD0-14D6-DCE92BCB2C23}"/>
              </a:ext>
            </a:extLst>
          </p:cNvPr>
          <p:cNvSpPr/>
          <p:nvPr/>
        </p:nvSpPr>
        <p:spPr>
          <a:xfrm>
            <a:off x="8164286" y="3280293"/>
            <a:ext cx="1720116" cy="188944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139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5E098D1-59BD-2E91-93A8-DAD991952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91" y="225164"/>
            <a:ext cx="10515600" cy="633251"/>
          </a:xfrm>
        </p:spPr>
        <p:txBody>
          <a:bodyPr>
            <a:normAutofit fontScale="90000"/>
          </a:bodyPr>
          <a:lstStyle/>
          <a:p>
            <a:r>
              <a:rPr lang="en-US" dirty="0"/>
              <a:t>Upper Coakley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15AA71-7824-48B6-E989-08D2BBC0B54E}"/>
              </a:ext>
            </a:extLst>
          </p:cNvPr>
          <p:cNvSpPr txBox="1"/>
          <p:nvPr/>
        </p:nvSpPr>
        <p:spPr>
          <a:xfrm>
            <a:off x="230991" y="858415"/>
            <a:ext cx="11909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Monday 6:00-7:00 PM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83BB98C-C242-3B9A-7055-0D41D4C4D4DA}"/>
              </a:ext>
            </a:extLst>
          </p:cNvPr>
          <p:cNvGrpSpPr/>
          <p:nvPr/>
        </p:nvGrpSpPr>
        <p:grpSpPr>
          <a:xfrm>
            <a:off x="273237" y="2324800"/>
            <a:ext cx="11645525" cy="3992025"/>
            <a:chOff x="273237" y="2324800"/>
            <a:chExt cx="11645525" cy="399202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4373D3B-3E2A-1D89-9547-9B22DDF1C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3000"/>
                      </a14:imgEffect>
                      <a14:imgEffect>
                        <a14:brightnessContrast bright="26000" contrast="47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3237" y="2324800"/>
              <a:ext cx="11645525" cy="3992025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5EC2035-291B-D180-AD79-35F4C2E83AE9}"/>
                </a:ext>
              </a:extLst>
            </p:cNvPr>
            <p:cNvGrpSpPr/>
            <p:nvPr/>
          </p:nvGrpSpPr>
          <p:grpSpPr>
            <a:xfrm>
              <a:off x="8791576" y="3105150"/>
              <a:ext cx="2647950" cy="1695450"/>
              <a:chOff x="9420226" y="3105150"/>
              <a:chExt cx="2647950" cy="169545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7560C39-97EE-C04E-672D-6E60CB75235F}"/>
                  </a:ext>
                </a:extLst>
              </p:cNvPr>
              <p:cNvSpPr/>
              <p:nvPr/>
            </p:nvSpPr>
            <p:spPr>
              <a:xfrm rot="5400000">
                <a:off x="9896476" y="2628900"/>
                <a:ext cx="1695450" cy="2647950"/>
              </a:xfrm>
              <a:prstGeom prst="rect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01EA71D-E276-7C26-5293-2F2D52403C1A}"/>
                  </a:ext>
                </a:extLst>
              </p:cNvPr>
              <p:cNvSpPr txBox="1"/>
              <p:nvPr/>
            </p:nvSpPr>
            <p:spPr>
              <a:xfrm>
                <a:off x="9546407" y="3370375"/>
                <a:ext cx="241344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Field 1</a:t>
                </a:r>
              </a:p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Grade 1/2 – Revs </a:t>
                </a:r>
              </a:p>
              <a:p>
                <a:pPr algn="ctr"/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DB0B509-6D68-3CCE-F630-97F3EADB8408}"/>
                </a:ext>
              </a:extLst>
            </p:cNvPr>
            <p:cNvGrpSpPr/>
            <p:nvPr/>
          </p:nvGrpSpPr>
          <p:grpSpPr>
            <a:xfrm>
              <a:off x="6477001" y="2838450"/>
              <a:ext cx="1695450" cy="2647950"/>
              <a:chOff x="7229476" y="2781300"/>
              <a:chExt cx="1695450" cy="264795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402CA68-8846-7908-D43B-BD2318E09F79}"/>
                  </a:ext>
                </a:extLst>
              </p:cNvPr>
              <p:cNvSpPr/>
              <p:nvPr/>
            </p:nvSpPr>
            <p:spPr>
              <a:xfrm rot="10800000">
                <a:off x="7229476" y="2781300"/>
                <a:ext cx="1695450" cy="2647950"/>
              </a:xfrm>
              <a:prstGeom prst="rect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F02BA7F-E28D-BF37-3E48-6C1D24285090}"/>
                  </a:ext>
                </a:extLst>
              </p:cNvPr>
              <p:cNvSpPr txBox="1"/>
              <p:nvPr/>
            </p:nvSpPr>
            <p:spPr>
              <a:xfrm>
                <a:off x="7461059" y="3201419"/>
                <a:ext cx="113823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Field 2 Grade 1/2 - Revs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F821765-2E4B-65FB-497C-8A570996CE98}"/>
                </a:ext>
              </a:extLst>
            </p:cNvPr>
            <p:cNvGrpSpPr/>
            <p:nvPr/>
          </p:nvGrpSpPr>
          <p:grpSpPr>
            <a:xfrm>
              <a:off x="3562351" y="3133725"/>
              <a:ext cx="1695450" cy="2647950"/>
              <a:chOff x="3562351" y="3133725"/>
              <a:chExt cx="1695450" cy="264795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B1EF3E9-FB97-CF0B-81EF-6AD6CDDB9AF5}"/>
                  </a:ext>
                </a:extLst>
              </p:cNvPr>
              <p:cNvSpPr/>
              <p:nvPr/>
            </p:nvSpPr>
            <p:spPr>
              <a:xfrm>
                <a:off x="3562351" y="3133725"/>
                <a:ext cx="1695450" cy="2647950"/>
              </a:xfrm>
              <a:prstGeom prst="rect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7799281-27AB-4C58-ED88-F69DF2A48718}"/>
                  </a:ext>
                </a:extLst>
              </p:cNvPr>
              <p:cNvSpPr txBox="1"/>
              <p:nvPr/>
            </p:nvSpPr>
            <p:spPr>
              <a:xfrm>
                <a:off x="3819526" y="3406906"/>
                <a:ext cx="114001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Field 3 Grade 3 Boys - Revs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3F99D31-C044-3A0F-3801-7694995C4AF9}"/>
                </a:ext>
              </a:extLst>
            </p:cNvPr>
            <p:cNvGrpSpPr/>
            <p:nvPr/>
          </p:nvGrpSpPr>
          <p:grpSpPr>
            <a:xfrm>
              <a:off x="704851" y="3952875"/>
              <a:ext cx="2647950" cy="1695450"/>
              <a:chOff x="704851" y="3952875"/>
              <a:chExt cx="2647950" cy="169545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F61BF2E-2A0F-BE97-36BC-F2EE64526503}"/>
                  </a:ext>
                </a:extLst>
              </p:cNvPr>
              <p:cNvSpPr/>
              <p:nvPr/>
            </p:nvSpPr>
            <p:spPr>
              <a:xfrm rot="16200000">
                <a:off x="1181101" y="3476625"/>
                <a:ext cx="1695450" cy="2647950"/>
              </a:xfrm>
              <a:prstGeom prst="rect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10F914C-0C5D-C958-3413-C5046AC5F351}"/>
                  </a:ext>
                </a:extLst>
              </p:cNvPr>
              <p:cNvSpPr txBox="1"/>
              <p:nvPr/>
            </p:nvSpPr>
            <p:spPr>
              <a:xfrm>
                <a:off x="873670" y="4457700"/>
                <a:ext cx="226708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Grade </a:t>
                </a:r>
                <a:r>
                  <a:rPr lang="en-US" b="1">
                    <a:solidFill>
                      <a:schemeClr val="bg1"/>
                    </a:solidFill>
                  </a:rPr>
                  <a:t>3 Girls </a:t>
                </a:r>
                <a:r>
                  <a:rPr lang="en-US" b="1" dirty="0">
                    <a:solidFill>
                      <a:schemeClr val="bg1"/>
                    </a:solidFill>
                  </a:rPr>
                  <a:t>– Team Night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57370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5E098D1-59BD-2E91-93A8-DAD991952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91" y="225164"/>
            <a:ext cx="10515600" cy="633251"/>
          </a:xfrm>
        </p:spPr>
        <p:txBody>
          <a:bodyPr>
            <a:normAutofit fontScale="90000"/>
          </a:bodyPr>
          <a:lstStyle/>
          <a:p>
            <a:r>
              <a:rPr lang="en-US" dirty="0"/>
              <a:t>Upper Coakley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15AA71-7824-48B6-E989-08D2BBC0B54E}"/>
              </a:ext>
            </a:extLst>
          </p:cNvPr>
          <p:cNvSpPr txBox="1"/>
          <p:nvPr/>
        </p:nvSpPr>
        <p:spPr>
          <a:xfrm>
            <a:off x="230991" y="858415"/>
            <a:ext cx="11909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Monday 7:00-8:00 PM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CFF20BB-FDA0-8C0D-01EF-DA56C4D50DDE}"/>
              </a:ext>
            </a:extLst>
          </p:cNvPr>
          <p:cNvGrpSpPr/>
          <p:nvPr/>
        </p:nvGrpSpPr>
        <p:grpSpPr>
          <a:xfrm>
            <a:off x="273237" y="2324800"/>
            <a:ext cx="11645525" cy="3992025"/>
            <a:chOff x="273237" y="2324800"/>
            <a:chExt cx="11645525" cy="399202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67D0A65-70D1-37F6-4D50-C108E151595C}"/>
                </a:ext>
              </a:extLst>
            </p:cNvPr>
            <p:cNvGrpSpPr/>
            <p:nvPr/>
          </p:nvGrpSpPr>
          <p:grpSpPr>
            <a:xfrm>
              <a:off x="273237" y="2324800"/>
              <a:ext cx="11645525" cy="3992025"/>
              <a:chOff x="273237" y="2324800"/>
              <a:chExt cx="11645525" cy="3992025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54373D3B-3E2A-1D89-9547-9B22DDF1C2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13000"/>
                        </a14:imgEffect>
                        <a14:imgEffect>
                          <a14:brightnessContrast bright="26000" contrast="47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73237" y="2324800"/>
                <a:ext cx="11645525" cy="3992025"/>
              </a:xfrm>
              <a:prstGeom prst="rect">
                <a:avLst/>
              </a:prstGeom>
            </p:spPr>
          </p:pic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7560C39-97EE-C04E-672D-6E60CB75235F}"/>
                  </a:ext>
                </a:extLst>
              </p:cNvPr>
              <p:cNvSpPr/>
              <p:nvPr/>
            </p:nvSpPr>
            <p:spPr>
              <a:xfrm rot="5400000">
                <a:off x="9350281" y="2684488"/>
                <a:ext cx="1695450" cy="2647950"/>
              </a:xfrm>
              <a:prstGeom prst="rect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B1EF3E9-FB97-CF0B-81EF-6AD6CDDB9AF5}"/>
                  </a:ext>
                </a:extLst>
              </p:cNvPr>
              <p:cNvSpPr/>
              <p:nvPr/>
            </p:nvSpPr>
            <p:spPr>
              <a:xfrm>
                <a:off x="3562351" y="3133725"/>
                <a:ext cx="1695450" cy="2647950"/>
              </a:xfrm>
              <a:prstGeom prst="rect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402CA68-8846-7908-D43B-BD2318E09F79}"/>
                  </a:ext>
                </a:extLst>
              </p:cNvPr>
              <p:cNvSpPr/>
              <p:nvPr/>
            </p:nvSpPr>
            <p:spPr>
              <a:xfrm>
                <a:off x="6641915" y="2941670"/>
                <a:ext cx="1695450" cy="2647950"/>
              </a:xfrm>
              <a:prstGeom prst="rect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F61BF2E-2A0F-BE97-36BC-F2EE64526503}"/>
                  </a:ext>
                </a:extLst>
              </p:cNvPr>
              <p:cNvSpPr/>
              <p:nvPr/>
            </p:nvSpPr>
            <p:spPr>
              <a:xfrm rot="16200000">
                <a:off x="1181101" y="3476625"/>
                <a:ext cx="1695450" cy="2647950"/>
              </a:xfrm>
              <a:prstGeom prst="rect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1154742-1D75-17E7-64AF-D3090E75DE12}"/>
                </a:ext>
              </a:extLst>
            </p:cNvPr>
            <p:cNvSpPr txBox="1"/>
            <p:nvPr/>
          </p:nvSpPr>
          <p:spPr>
            <a:xfrm>
              <a:off x="9641693" y="3429000"/>
              <a:ext cx="110489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Field 1 – Revs Sign Ups</a:t>
              </a:r>
            </a:p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Dragons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6E7665F-352C-3684-908D-CC1F9C6E0A7D}"/>
                </a:ext>
              </a:extLst>
            </p:cNvPr>
            <p:cNvSpPr txBox="1"/>
            <p:nvPr/>
          </p:nvSpPr>
          <p:spPr>
            <a:xfrm>
              <a:off x="6889565" y="3803073"/>
              <a:ext cx="12001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Field 2 – Revs Sign Ups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16F9A4F-17B0-174E-7F55-2AAACFC8ED90}"/>
                </a:ext>
              </a:extLst>
            </p:cNvPr>
            <p:cNvSpPr txBox="1"/>
            <p:nvPr/>
          </p:nvSpPr>
          <p:spPr>
            <a:xfrm>
              <a:off x="3728969" y="3768889"/>
              <a:ext cx="127639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Grade 7/8 Boys</a:t>
              </a:r>
            </a:p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Raiders – Mike Lockard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ED75B8B-AE95-C1A3-340D-542221FF6D2C}"/>
                </a:ext>
              </a:extLst>
            </p:cNvPr>
            <p:cNvSpPr txBox="1"/>
            <p:nvPr/>
          </p:nvSpPr>
          <p:spPr>
            <a:xfrm>
              <a:off x="828674" y="4283436"/>
              <a:ext cx="11256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Grade 5/6 Boys</a:t>
              </a: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Wolfpack – Matt Kowalski</a:t>
              </a:r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FCC3CFC-5274-9EE4-DD24-0A39BD9A7CD4}"/>
              </a:ext>
            </a:extLst>
          </p:cNvPr>
          <p:cNvCxnSpPr>
            <a:stCxn id="11" idx="3"/>
            <a:endCxn id="11" idx="1"/>
          </p:cNvCxnSpPr>
          <p:nvPr/>
        </p:nvCxnSpPr>
        <p:spPr>
          <a:xfrm>
            <a:off x="2028826" y="3952875"/>
            <a:ext cx="0" cy="16954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58C309C-DB33-0919-FC02-1F7C369D51F4}"/>
              </a:ext>
            </a:extLst>
          </p:cNvPr>
          <p:cNvSpPr txBox="1"/>
          <p:nvPr/>
        </p:nvSpPr>
        <p:spPr>
          <a:xfrm>
            <a:off x="1986476" y="4283436"/>
            <a:ext cx="1125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Grade 5/6 Girls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Thunder – Mark </a:t>
            </a:r>
            <a:r>
              <a:rPr lang="en-US" sz="1200" b="1" dirty="0" err="1">
                <a:solidFill>
                  <a:schemeClr val="bg1"/>
                </a:solidFill>
              </a:rPr>
              <a:t>Hevert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8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5E098D1-59BD-2E91-93A8-DAD991952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91" y="225164"/>
            <a:ext cx="10515600" cy="633251"/>
          </a:xfrm>
        </p:spPr>
        <p:txBody>
          <a:bodyPr>
            <a:normAutofit fontScale="90000"/>
          </a:bodyPr>
          <a:lstStyle/>
          <a:p>
            <a:r>
              <a:rPr lang="en-US" dirty="0"/>
              <a:t>Upper Coakley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15AA71-7824-48B6-E989-08D2BBC0B54E}"/>
              </a:ext>
            </a:extLst>
          </p:cNvPr>
          <p:cNvSpPr txBox="1"/>
          <p:nvPr/>
        </p:nvSpPr>
        <p:spPr>
          <a:xfrm>
            <a:off x="230991" y="858415"/>
            <a:ext cx="11909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Monday 8:00-9:00 PM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CFF20BB-FDA0-8C0D-01EF-DA56C4D50DDE}"/>
              </a:ext>
            </a:extLst>
          </p:cNvPr>
          <p:cNvGrpSpPr/>
          <p:nvPr/>
        </p:nvGrpSpPr>
        <p:grpSpPr>
          <a:xfrm>
            <a:off x="273237" y="2324800"/>
            <a:ext cx="11645525" cy="3992025"/>
            <a:chOff x="273237" y="2324800"/>
            <a:chExt cx="11645525" cy="399202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67D0A65-70D1-37F6-4D50-C108E151595C}"/>
                </a:ext>
              </a:extLst>
            </p:cNvPr>
            <p:cNvGrpSpPr/>
            <p:nvPr/>
          </p:nvGrpSpPr>
          <p:grpSpPr>
            <a:xfrm>
              <a:off x="273237" y="2324800"/>
              <a:ext cx="11645525" cy="3992025"/>
              <a:chOff x="273237" y="2324800"/>
              <a:chExt cx="11645525" cy="3992025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54373D3B-3E2A-1D89-9547-9B22DDF1C2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13000"/>
                        </a14:imgEffect>
                        <a14:imgEffect>
                          <a14:brightnessContrast bright="26000" contrast="47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73237" y="2324800"/>
                <a:ext cx="11645525" cy="3992025"/>
              </a:xfrm>
              <a:prstGeom prst="rect">
                <a:avLst/>
              </a:prstGeom>
            </p:spPr>
          </p:pic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7560C39-97EE-C04E-672D-6E60CB75235F}"/>
                  </a:ext>
                </a:extLst>
              </p:cNvPr>
              <p:cNvSpPr/>
              <p:nvPr/>
            </p:nvSpPr>
            <p:spPr>
              <a:xfrm rot="5400000">
                <a:off x="9318435" y="2698265"/>
                <a:ext cx="1695450" cy="2647950"/>
              </a:xfrm>
              <a:prstGeom prst="rect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B1EF3E9-FB97-CF0B-81EF-6AD6CDDB9AF5}"/>
                  </a:ext>
                </a:extLst>
              </p:cNvPr>
              <p:cNvSpPr/>
              <p:nvPr/>
            </p:nvSpPr>
            <p:spPr>
              <a:xfrm>
                <a:off x="3562351" y="3133725"/>
                <a:ext cx="1695450" cy="2647950"/>
              </a:xfrm>
              <a:prstGeom prst="rect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402CA68-8846-7908-D43B-BD2318E09F79}"/>
                  </a:ext>
                </a:extLst>
              </p:cNvPr>
              <p:cNvSpPr/>
              <p:nvPr/>
            </p:nvSpPr>
            <p:spPr>
              <a:xfrm>
                <a:off x="6543680" y="3017566"/>
                <a:ext cx="1695450" cy="2647950"/>
              </a:xfrm>
              <a:prstGeom prst="rect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F61BF2E-2A0F-BE97-36BC-F2EE64526503}"/>
                  </a:ext>
                </a:extLst>
              </p:cNvPr>
              <p:cNvSpPr/>
              <p:nvPr/>
            </p:nvSpPr>
            <p:spPr>
              <a:xfrm rot="16200000">
                <a:off x="1181101" y="3476625"/>
                <a:ext cx="1695450" cy="2647950"/>
              </a:xfrm>
              <a:prstGeom prst="rect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A557D2D-8A80-D1E2-A48F-82B781E93FCD}"/>
                </a:ext>
              </a:extLst>
            </p:cNvPr>
            <p:cNvCxnSpPr>
              <a:cxnSpLocks/>
              <a:stCxn id="11" idx="3"/>
              <a:endCxn id="11" idx="1"/>
            </p:cNvCxnSpPr>
            <p:nvPr/>
          </p:nvCxnSpPr>
          <p:spPr>
            <a:xfrm>
              <a:off x="2028826" y="3952875"/>
              <a:ext cx="0" cy="169545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01EA71D-E276-7C26-5293-2F2D52403C1A}"/>
                </a:ext>
              </a:extLst>
            </p:cNvPr>
            <p:cNvSpPr txBox="1"/>
            <p:nvPr/>
          </p:nvSpPr>
          <p:spPr>
            <a:xfrm>
              <a:off x="9335804" y="3534370"/>
              <a:ext cx="165474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Grade 5/6 Boys Pirates – Patrick Hughes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6E7665F-352C-3684-908D-CC1F9C6E0A7D}"/>
                </a:ext>
              </a:extLst>
            </p:cNvPr>
            <p:cNvSpPr txBox="1"/>
            <p:nvPr/>
          </p:nvSpPr>
          <p:spPr>
            <a:xfrm>
              <a:off x="6748467" y="3538852"/>
              <a:ext cx="128587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Grade 7/8 Boys Vikings – Dave Prickett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16F9A4F-17B0-174E-7F55-2AAACFC8ED90}"/>
                </a:ext>
              </a:extLst>
            </p:cNvPr>
            <p:cNvSpPr txBox="1"/>
            <p:nvPr/>
          </p:nvSpPr>
          <p:spPr>
            <a:xfrm>
              <a:off x="3759104" y="3675876"/>
              <a:ext cx="1270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Field 3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ED75B8B-AE95-C1A3-340D-542221FF6D2C}"/>
                </a:ext>
              </a:extLst>
            </p:cNvPr>
            <p:cNvSpPr txBox="1"/>
            <p:nvPr/>
          </p:nvSpPr>
          <p:spPr>
            <a:xfrm>
              <a:off x="2054416" y="4441341"/>
              <a:ext cx="12001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Field 4 Near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10F914C-0C5D-C958-3413-C5046AC5F351}"/>
                </a:ext>
              </a:extLst>
            </p:cNvPr>
            <p:cNvSpPr txBox="1"/>
            <p:nvPr/>
          </p:nvSpPr>
          <p:spPr>
            <a:xfrm>
              <a:off x="749491" y="4441340"/>
              <a:ext cx="11063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Field 4 Far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5650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5E098D1-59BD-2E91-93A8-DAD991952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91" y="225164"/>
            <a:ext cx="10515600" cy="633251"/>
          </a:xfrm>
        </p:spPr>
        <p:txBody>
          <a:bodyPr>
            <a:normAutofit fontScale="90000"/>
          </a:bodyPr>
          <a:lstStyle/>
          <a:p>
            <a:r>
              <a:rPr lang="en-US" dirty="0"/>
              <a:t>Lower Coakley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6F01FA8-8281-212A-4FAD-6F4FD6F99CAB}"/>
              </a:ext>
            </a:extLst>
          </p:cNvPr>
          <p:cNvGrpSpPr/>
          <p:nvPr/>
        </p:nvGrpSpPr>
        <p:grpSpPr>
          <a:xfrm>
            <a:off x="230991" y="2238099"/>
            <a:ext cx="11909995" cy="4405305"/>
            <a:chOff x="230991" y="1836876"/>
            <a:chExt cx="11909995" cy="440530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8ABAC60-4DB1-42A8-8C52-9766D4BDB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3000"/>
                      </a14:imgEffect>
                      <a14:imgEffect>
                        <a14:brightnessContrast bright="26000" contrast="47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0991" y="1836876"/>
              <a:ext cx="11909995" cy="4405305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BC35BFC-7216-30A6-F417-C47AD5E8E0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65910" y="2043404"/>
              <a:ext cx="718457" cy="30137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F5122D9-7642-F888-6C4D-ADF92335A92E}"/>
                </a:ext>
              </a:extLst>
            </p:cNvPr>
            <p:cNvCxnSpPr>
              <a:cxnSpLocks/>
            </p:cNvCxnSpPr>
            <p:nvPr/>
          </p:nvCxnSpPr>
          <p:spPr>
            <a:xfrm>
              <a:off x="4021494" y="2976465"/>
              <a:ext cx="1782147" cy="234198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51BE954-8841-4B47-C699-EE9343FDC9CC}"/>
                </a:ext>
              </a:extLst>
            </p:cNvPr>
            <p:cNvSpPr txBox="1"/>
            <p:nvPr/>
          </p:nvSpPr>
          <p:spPr>
            <a:xfrm>
              <a:off x="8164286" y="2332653"/>
              <a:ext cx="12782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LOWER A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A536E56-D60E-6087-C136-3737A88ACC41}"/>
                </a:ext>
              </a:extLst>
            </p:cNvPr>
            <p:cNvSpPr txBox="1"/>
            <p:nvPr/>
          </p:nvSpPr>
          <p:spPr>
            <a:xfrm>
              <a:off x="5546841" y="2132598"/>
              <a:ext cx="12782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LOWER B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FB3A38D-E62D-4B53-E9DA-625293AAB7B0}"/>
                </a:ext>
              </a:extLst>
            </p:cNvPr>
            <p:cNvSpPr txBox="1"/>
            <p:nvPr/>
          </p:nvSpPr>
          <p:spPr>
            <a:xfrm>
              <a:off x="2909291" y="3350243"/>
              <a:ext cx="12782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LOWER C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E15AA71-7824-48B6-E989-08D2BBC0B54E}"/>
              </a:ext>
            </a:extLst>
          </p:cNvPr>
          <p:cNvSpPr txBox="1"/>
          <p:nvPr/>
        </p:nvSpPr>
        <p:spPr>
          <a:xfrm>
            <a:off x="230991" y="858415"/>
            <a:ext cx="11909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Wednesday 6:00-7:00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0F68A57-2FE7-61BB-D159-26251D619D5A}"/>
              </a:ext>
            </a:extLst>
          </p:cNvPr>
          <p:cNvSpPr/>
          <p:nvPr/>
        </p:nvSpPr>
        <p:spPr>
          <a:xfrm>
            <a:off x="7884367" y="3429000"/>
            <a:ext cx="1558213" cy="188944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Grade 4 Boys</a:t>
            </a:r>
          </a:p>
          <a:p>
            <a:r>
              <a:rPr lang="en-US" dirty="0"/>
              <a:t>Pioneers – Doug McInnis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4A29894-B3AA-362F-9B94-0CFA439DBEA8}"/>
              </a:ext>
            </a:extLst>
          </p:cNvPr>
          <p:cNvSpPr/>
          <p:nvPr/>
        </p:nvSpPr>
        <p:spPr>
          <a:xfrm>
            <a:off x="5488791" y="3121994"/>
            <a:ext cx="1558213" cy="188944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Grade 4 Boys Hawks – Dave </a:t>
            </a:r>
            <a:r>
              <a:rPr lang="en-US" dirty="0" err="1"/>
              <a:t>Siekman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6E5B754-2D85-2D24-BB7D-5C49945EE46B}"/>
              </a:ext>
            </a:extLst>
          </p:cNvPr>
          <p:cNvSpPr/>
          <p:nvPr/>
        </p:nvSpPr>
        <p:spPr>
          <a:xfrm>
            <a:off x="2970147" y="4157803"/>
            <a:ext cx="1558213" cy="188944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Grade 4 Boys Frontier – Ian Moorhouse</a:t>
            </a:r>
          </a:p>
        </p:txBody>
      </p:sp>
    </p:spTree>
    <p:extLst>
      <p:ext uri="{BB962C8B-B14F-4D97-AF65-F5344CB8AC3E}">
        <p14:creationId xmlns:p14="http://schemas.microsoft.com/office/powerpoint/2010/main" val="3745223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5E098D1-59BD-2E91-93A8-DAD991952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91" y="225164"/>
            <a:ext cx="10515600" cy="633251"/>
          </a:xfrm>
        </p:spPr>
        <p:txBody>
          <a:bodyPr>
            <a:normAutofit fontScale="90000"/>
          </a:bodyPr>
          <a:lstStyle/>
          <a:p>
            <a:r>
              <a:rPr lang="en-US" dirty="0"/>
              <a:t>Lower Coakley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6F01FA8-8281-212A-4FAD-6F4FD6F99CAB}"/>
              </a:ext>
            </a:extLst>
          </p:cNvPr>
          <p:cNvGrpSpPr/>
          <p:nvPr/>
        </p:nvGrpSpPr>
        <p:grpSpPr>
          <a:xfrm>
            <a:off x="230991" y="2238099"/>
            <a:ext cx="11909995" cy="4405305"/>
            <a:chOff x="230991" y="1836876"/>
            <a:chExt cx="11909995" cy="440530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8ABAC60-4DB1-42A8-8C52-9766D4BDB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3000"/>
                      </a14:imgEffect>
                      <a14:imgEffect>
                        <a14:brightnessContrast bright="26000" contrast="47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0991" y="1836876"/>
              <a:ext cx="11909995" cy="4405305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BC35BFC-7216-30A6-F417-C47AD5E8E0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65910" y="2043404"/>
              <a:ext cx="718457" cy="30137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F5122D9-7642-F888-6C4D-ADF92335A92E}"/>
                </a:ext>
              </a:extLst>
            </p:cNvPr>
            <p:cNvCxnSpPr>
              <a:cxnSpLocks/>
            </p:cNvCxnSpPr>
            <p:nvPr/>
          </p:nvCxnSpPr>
          <p:spPr>
            <a:xfrm>
              <a:off x="4021494" y="2976465"/>
              <a:ext cx="1782147" cy="234198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51BE954-8841-4B47-C699-EE9343FDC9CC}"/>
                </a:ext>
              </a:extLst>
            </p:cNvPr>
            <p:cNvSpPr txBox="1"/>
            <p:nvPr/>
          </p:nvSpPr>
          <p:spPr>
            <a:xfrm>
              <a:off x="8164286" y="2332653"/>
              <a:ext cx="12782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LOWER A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A536E56-D60E-6087-C136-3737A88ACC41}"/>
                </a:ext>
              </a:extLst>
            </p:cNvPr>
            <p:cNvSpPr txBox="1"/>
            <p:nvPr/>
          </p:nvSpPr>
          <p:spPr>
            <a:xfrm>
              <a:off x="5546841" y="2132598"/>
              <a:ext cx="12782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LOWER B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FB3A38D-E62D-4B53-E9DA-625293AAB7B0}"/>
                </a:ext>
              </a:extLst>
            </p:cNvPr>
            <p:cNvSpPr txBox="1"/>
            <p:nvPr/>
          </p:nvSpPr>
          <p:spPr>
            <a:xfrm>
              <a:off x="2909291" y="3350243"/>
              <a:ext cx="12782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LOWER C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E15AA71-7824-48B6-E989-08D2BBC0B54E}"/>
              </a:ext>
            </a:extLst>
          </p:cNvPr>
          <p:cNvSpPr txBox="1"/>
          <p:nvPr/>
        </p:nvSpPr>
        <p:spPr>
          <a:xfrm>
            <a:off x="230991" y="858415"/>
            <a:ext cx="11909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Wednesday 7:00-8:00 PM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330DC0-5520-C34A-863B-A0FB7F6E4317}"/>
              </a:ext>
            </a:extLst>
          </p:cNvPr>
          <p:cNvSpPr/>
          <p:nvPr/>
        </p:nvSpPr>
        <p:spPr>
          <a:xfrm>
            <a:off x="5488791" y="3121994"/>
            <a:ext cx="1677119" cy="188944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Grade 7/8 Boys</a:t>
            </a:r>
          </a:p>
          <a:p>
            <a:r>
              <a:rPr lang="en-US" dirty="0"/>
              <a:t>Raiders – Mike </a:t>
            </a:r>
            <a:r>
              <a:rPr lang="en-US" dirty="0" err="1"/>
              <a:t>Locklard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B9BFC5-800D-F70B-EAEB-90A7C3B27F35}"/>
              </a:ext>
            </a:extLst>
          </p:cNvPr>
          <p:cNvSpPr/>
          <p:nvPr/>
        </p:nvSpPr>
        <p:spPr>
          <a:xfrm>
            <a:off x="2827108" y="4151576"/>
            <a:ext cx="1677118" cy="188944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98153E-EF9B-C8DB-97A1-6DF61F66C49D}"/>
              </a:ext>
            </a:extLst>
          </p:cNvPr>
          <p:cNvSpPr/>
          <p:nvPr/>
        </p:nvSpPr>
        <p:spPr>
          <a:xfrm>
            <a:off x="8039994" y="3274393"/>
            <a:ext cx="1558213" cy="188944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Grade 5-6 Boys</a:t>
            </a:r>
          </a:p>
          <a:p>
            <a:r>
              <a:rPr lang="en-US" dirty="0"/>
              <a:t>Mavericks – Ryan Russell</a:t>
            </a:r>
          </a:p>
        </p:txBody>
      </p:sp>
    </p:spTree>
    <p:extLst>
      <p:ext uri="{BB962C8B-B14F-4D97-AF65-F5344CB8AC3E}">
        <p14:creationId xmlns:p14="http://schemas.microsoft.com/office/powerpoint/2010/main" val="3330123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5E098D1-59BD-2E91-93A8-DAD991952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91" y="225164"/>
            <a:ext cx="10515600" cy="633251"/>
          </a:xfrm>
        </p:spPr>
        <p:txBody>
          <a:bodyPr>
            <a:normAutofit fontScale="90000"/>
          </a:bodyPr>
          <a:lstStyle/>
          <a:p>
            <a:r>
              <a:rPr lang="en-US" dirty="0"/>
              <a:t>Lower Coakley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6F01FA8-8281-212A-4FAD-6F4FD6F99CAB}"/>
              </a:ext>
            </a:extLst>
          </p:cNvPr>
          <p:cNvGrpSpPr/>
          <p:nvPr/>
        </p:nvGrpSpPr>
        <p:grpSpPr>
          <a:xfrm>
            <a:off x="230991" y="2238099"/>
            <a:ext cx="11909995" cy="4405305"/>
            <a:chOff x="230991" y="1836876"/>
            <a:chExt cx="11909995" cy="440530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8ABAC60-4DB1-42A8-8C52-9766D4BDB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3000"/>
                      </a14:imgEffect>
                      <a14:imgEffect>
                        <a14:brightnessContrast bright="26000" contrast="47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0991" y="1836876"/>
              <a:ext cx="11909995" cy="4405305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BC35BFC-7216-30A6-F417-C47AD5E8E0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65910" y="2043404"/>
              <a:ext cx="718457" cy="30137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F5122D9-7642-F888-6C4D-ADF92335A92E}"/>
                </a:ext>
              </a:extLst>
            </p:cNvPr>
            <p:cNvCxnSpPr>
              <a:cxnSpLocks/>
            </p:cNvCxnSpPr>
            <p:nvPr/>
          </p:nvCxnSpPr>
          <p:spPr>
            <a:xfrm>
              <a:off x="4021494" y="2976465"/>
              <a:ext cx="1782147" cy="234198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51BE954-8841-4B47-C699-EE9343FDC9CC}"/>
                </a:ext>
              </a:extLst>
            </p:cNvPr>
            <p:cNvSpPr txBox="1"/>
            <p:nvPr/>
          </p:nvSpPr>
          <p:spPr>
            <a:xfrm>
              <a:off x="8164286" y="2332653"/>
              <a:ext cx="12782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LOWER A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A536E56-D60E-6087-C136-3737A88ACC41}"/>
                </a:ext>
              </a:extLst>
            </p:cNvPr>
            <p:cNvSpPr txBox="1"/>
            <p:nvPr/>
          </p:nvSpPr>
          <p:spPr>
            <a:xfrm>
              <a:off x="5546841" y="2132598"/>
              <a:ext cx="12782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LOWER B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FB3A38D-E62D-4B53-E9DA-625293AAB7B0}"/>
                </a:ext>
              </a:extLst>
            </p:cNvPr>
            <p:cNvSpPr txBox="1"/>
            <p:nvPr/>
          </p:nvSpPr>
          <p:spPr>
            <a:xfrm>
              <a:off x="2909291" y="3350243"/>
              <a:ext cx="12782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LOWER C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E15AA71-7824-48B6-E989-08D2BBC0B54E}"/>
              </a:ext>
            </a:extLst>
          </p:cNvPr>
          <p:cNvSpPr txBox="1"/>
          <p:nvPr/>
        </p:nvSpPr>
        <p:spPr>
          <a:xfrm>
            <a:off x="230991" y="858415"/>
            <a:ext cx="11909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Wednesday 8:00-9:00 PM</a:t>
            </a:r>
          </a:p>
        </p:txBody>
      </p:sp>
    </p:spTree>
    <p:extLst>
      <p:ext uri="{BB962C8B-B14F-4D97-AF65-F5344CB8AC3E}">
        <p14:creationId xmlns:p14="http://schemas.microsoft.com/office/powerpoint/2010/main" val="2459730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17441</TotalTime>
  <Words>619</Words>
  <Application>Microsoft Office PowerPoint</Application>
  <PresentationFormat>Widescreen</PresentationFormat>
  <Paragraphs>162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Lower Coakley</vt:lpstr>
      <vt:lpstr>Lower Coakley</vt:lpstr>
      <vt:lpstr>Lower Coakley</vt:lpstr>
      <vt:lpstr>Upper Coakley</vt:lpstr>
      <vt:lpstr>Upper Coakley</vt:lpstr>
      <vt:lpstr>Upper Coakley</vt:lpstr>
      <vt:lpstr>Lower Coakley</vt:lpstr>
      <vt:lpstr>Lower Coakley</vt:lpstr>
      <vt:lpstr>Lower Coakley</vt:lpstr>
      <vt:lpstr>Upper Coakley</vt:lpstr>
      <vt:lpstr>Upper Coakley</vt:lpstr>
      <vt:lpstr>Upper Coakley</vt:lpstr>
      <vt:lpstr>Father Macs</vt:lpstr>
      <vt:lpstr>Father Macs</vt:lpstr>
      <vt:lpstr>Father Macs</vt:lpstr>
      <vt:lpstr>Father Macs</vt:lpstr>
      <vt:lpstr>Father Macs</vt:lpstr>
      <vt:lpstr>Father Macs</vt:lpstr>
      <vt:lpstr>Father Macs</vt:lpstr>
      <vt:lpstr>Father Macs</vt:lpstr>
      <vt:lpstr>Father Macs</vt:lpstr>
      <vt:lpstr>Father Macs</vt:lpstr>
      <vt:lpstr>Father Macs</vt:lpstr>
      <vt:lpstr>Father Macs</vt:lpstr>
      <vt:lpstr>Father Macs</vt:lpstr>
      <vt:lpstr>Ellis Field</vt:lpstr>
      <vt:lpstr>Ellis Field</vt:lpstr>
      <vt:lpstr>Ellis Field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Lower Coakley</dc:title>
  <dc:creator>Chris LoPiccolo</dc:creator>
  <cp:lastModifiedBy>Chris LoPiccolo</cp:lastModifiedBy>
  <cp:revision>3</cp:revision>
  <dcterms:created xsi:type="dcterms:W3CDTF">2023-08-27T18:13:03Z</dcterms:created>
  <dcterms:modified xsi:type="dcterms:W3CDTF">2024-03-27T23:53:03Z</dcterms:modified>
</cp:coreProperties>
</file>